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10287000" cx="18288000"/>
  <p:notesSz cx="6858000" cy="9144000"/>
  <p:embeddedFontLst>
    <p:embeddedFont>
      <p:font typeface="Montserrat"/>
      <p:bold r:id="rId14"/>
      <p:boldItalic r:id="rId15"/>
    </p:embeddedFont>
    <p:embeddedFont>
      <p:font typeface="Merriweather"/>
      <p:bold r:id="rId16"/>
      <p:boldItalic r:id="rId17"/>
    </p:embeddedFont>
    <p:embeddedFont>
      <p:font typeface="Open Sans"/>
      <p:regular r:id="rId18"/>
      <p:bold r:id="rId19"/>
      <p:italic r:id="rId20"/>
      <p:boldItalic r:id="rId21"/>
    </p:embeddedFont>
    <p:embeddedFont>
      <p:font typeface="Ry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3" roundtripDataSignature="AMtx7mhWlMVBcWRoe0/VasZKZ4G9suke8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italic.fntdata"/><Relationship Id="rId11" Type="http://schemas.openxmlformats.org/officeDocument/2006/relationships/slide" Target="slides/slide6.xml"/><Relationship Id="rId22" Type="http://schemas.openxmlformats.org/officeDocument/2006/relationships/font" Target="fonts/Rye-regular.fntdata"/><Relationship Id="rId10" Type="http://schemas.openxmlformats.org/officeDocument/2006/relationships/slide" Target="slides/slide5.xml"/><Relationship Id="rId21" Type="http://schemas.openxmlformats.org/officeDocument/2006/relationships/font" Target="fonts/Open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Merriweather-boldItalic.fntdata"/><Relationship Id="rId16" Type="http://schemas.openxmlformats.org/officeDocument/2006/relationships/font" Target="fonts/Merriweather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.fntdata"/><Relationship Id="rId6" Type="http://schemas.openxmlformats.org/officeDocument/2006/relationships/slide" Target="slides/slide1.xml"/><Relationship Id="rId18" Type="http://schemas.openxmlformats.org/officeDocument/2006/relationships/font" Target="fonts/Open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6" name="Google Shape;86;p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7" name="Google Shape;87;p1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</a:t>
            </a:r>
            <a:endParaRPr/>
          </a:p>
        </p:txBody>
      </p:sp>
      <p:sp>
        <p:nvSpPr>
          <p:cNvPr id="89" name="Google Shape;89;p1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0" name="Google Shape;90;p1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06" name="Google Shape;106;p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07" name="Google Shape;107;p2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</a:t>
            </a:r>
            <a:endParaRPr/>
          </a:p>
        </p:txBody>
      </p:sp>
      <p:sp>
        <p:nvSpPr>
          <p:cNvPr id="109" name="Google Shape;109;p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0" name="Google Shape;110;p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3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4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5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6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7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33" name="Google Shape;233;p7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34" name="Google Shape;234;p7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p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10</a:t>
            </a:r>
            <a:endParaRPr/>
          </a:p>
        </p:txBody>
      </p:sp>
      <p:sp>
        <p:nvSpPr>
          <p:cNvPr id="236" name="Google Shape;236;p7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37" name="Google Shape;237;p7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69" name="Google Shape;269;p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70" name="Google Shape;270;p8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p8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</a:t>
            </a:r>
            <a:endParaRPr/>
          </a:p>
        </p:txBody>
      </p:sp>
      <p:sp>
        <p:nvSpPr>
          <p:cNvPr id="272" name="Google Shape;272;p8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73" name="Google Shape;273;p8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8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10.png"/><Relationship Id="rId6" Type="http://schemas.openxmlformats.org/officeDocument/2006/relationships/image" Target="../media/image3.png"/><Relationship Id="rId7" Type="http://schemas.openxmlformats.org/officeDocument/2006/relationships/image" Target="../media/image5.png"/><Relationship Id="rId8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</p:sp>
      <p:sp>
        <p:nvSpPr>
          <p:cNvPr id="93" name="Google Shape;93;p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descr="preencoded.png" id="94" name="Google Shape;94;p1"/>
          <p:cNvSpPr/>
          <p:nvPr/>
        </p:nvSpPr>
        <p:spPr>
          <a:xfrm>
            <a:off x="251986" y="607731"/>
            <a:ext cx="6606014" cy="9027071"/>
          </a:xfrm>
          <a:custGeom>
            <a:rect b="b" l="l" r="r" t="t"/>
            <a:pathLst>
              <a:path extrusionOk="0" h="9027071" w="6606014">
                <a:moveTo>
                  <a:pt x="0" y="0"/>
                </a:moveTo>
                <a:lnTo>
                  <a:pt x="6606014" y="0"/>
                </a:lnTo>
                <a:lnTo>
                  <a:pt x="6606014" y="9027070"/>
                </a:lnTo>
                <a:lnTo>
                  <a:pt x="0" y="90270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223" l="-3813" r="0" t="-6731"/>
            </a:stretch>
          </a:blipFill>
          <a:ln>
            <a:noFill/>
          </a:ln>
        </p:spPr>
      </p:sp>
      <p:grpSp>
        <p:nvGrpSpPr>
          <p:cNvPr id="95" name="Google Shape;95;p1"/>
          <p:cNvGrpSpPr/>
          <p:nvPr/>
        </p:nvGrpSpPr>
        <p:grpSpPr>
          <a:xfrm>
            <a:off x="7937747" y="3107978"/>
            <a:ext cx="9270504" cy="1774626"/>
            <a:chOff x="0" y="-28575"/>
            <a:chExt cx="12360672" cy="2366168"/>
          </a:xfrm>
        </p:grpSpPr>
        <p:sp>
          <p:nvSpPr>
            <p:cNvPr id="96" name="Google Shape;96;p1"/>
            <p:cNvSpPr/>
            <p:nvPr/>
          </p:nvSpPr>
          <p:spPr>
            <a:xfrm>
              <a:off x="0" y="0"/>
              <a:ext cx="12360672" cy="2337593"/>
            </a:xfrm>
            <a:custGeom>
              <a:rect b="b" l="l" r="r" t="t"/>
              <a:pathLst>
                <a:path extrusionOk="0" h="2337593" w="12360672">
                  <a:moveTo>
                    <a:pt x="0" y="0"/>
                  </a:moveTo>
                  <a:lnTo>
                    <a:pt x="12360672" y="0"/>
                  </a:lnTo>
                  <a:lnTo>
                    <a:pt x="12360672" y="2337593"/>
                  </a:lnTo>
                  <a:lnTo>
                    <a:pt x="0" y="23375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97" name="Google Shape;97;p1"/>
            <p:cNvSpPr txBox="1"/>
            <p:nvPr/>
          </p:nvSpPr>
          <p:spPr>
            <a:xfrm>
              <a:off x="0" y="-28575"/>
              <a:ext cx="12360672" cy="23661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5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Basic Health Information System API</a:t>
              </a:r>
              <a:endParaRPr/>
            </a:p>
          </p:txBody>
        </p:sp>
      </p:grpSp>
      <p:grpSp>
        <p:nvGrpSpPr>
          <p:cNvPr id="98" name="Google Shape;98;p1"/>
          <p:cNvGrpSpPr/>
          <p:nvPr/>
        </p:nvGrpSpPr>
        <p:grpSpPr>
          <a:xfrm>
            <a:off x="7937747" y="5288161"/>
            <a:ext cx="9270504" cy="1885299"/>
            <a:chOff x="0" y="-76200"/>
            <a:chExt cx="12360672" cy="2513732"/>
          </a:xfrm>
        </p:grpSpPr>
        <p:sp>
          <p:nvSpPr>
            <p:cNvPr id="99" name="Google Shape;99;p1"/>
            <p:cNvSpPr/>
            <p:nvPr/>
          </p:nvSpPr>
          <p:spPr>
            <a:xfrm>
              <a:off x="0" y="0"/>
              <a:ext cx="12360672" cy="2437532"/>
            </a:xfrm>
            <a:custGeom>
              <a:rect b="b" l="l" r="r" t="t"/>
              <a:pathLst>
                <a:path extrusionOk="0" h="2437532" w="12360672">
                  <a:moveTo>
                    <a:pt x="0" y="0"/>
                  </a:moveTo>
                  <a:lnTo>
                    <a:pt x="12360672" y="0"/>
                  </a:lnTo>
                  <a:lnTo>
                    <a:pt x="12360672" y="2437532"/>
                  </a:lnTo>
                  <a:lnTo>
                    <a:pt x="0" y="2437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00" name="Google Shape;100;p1"/>
            <p:cNvSpPr txBox="1"/>
            <p:nvPr/>
          </p:nvSpPr>
          <p:spPr>
            <a:xfrm>
              <a:off x="0" y="-76200"/>
              <a:ext cx="12360672" cy="25137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263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75" u="none" cap="none" strike="noStrike">
                  <a:solidFill>
                    <a:srgbClr val="3D3838"/>
                  </a:solidFill>
                  <a:latin typeface="Arial"/>
                  <a:ea typeface="Arial"/>
                  <a:cs typeface="Arial"/>
                  <a:sym typeface="Arial"/>
                </a:rPr>
                <a:t>System solution approach, and design  for managing health programs and client registrations.</a:t>
              </a:r>
              <a:endParaRPr/>
            </a:p>
            <a:p>
              <a:pPr indent="0" lvl="0" marL="0" marR="0" rtl="0" algn="l">
                <a:lnSpc>
                  <a:spcPct val="15258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75" u="none" cap="none" strike="noStrike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https://github.com/CHRISKINUNGI/Health_Info_System</a:t>
              </a:r>
              <a:endParaRPr/>
            </a:p>
            <a:p>
              <a:pPr indent="0" lvl="0" marL="0" marR="0" rtl="0" algn="l">
                <a:lnSpc>
                  <a:spcPct val="15258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375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" name="Google Shape;101;p1"/>
          <p:cNvGrpSpPr/>
          <p:nvPr/>
        </p:nvGrpSpPr>
        <p:grpSpPr>
          <a:xfrm>
            <a:off x="8066803" y="7487394"/>
            <a:ext cx="3582823" cy="882617"/>
            <a:chOff x="0" y="-66675"/>
            <a:chExt cx="3719356" cy="916252"/>
          </a:xfrm>
        </p:grpSpPr>
        <p:sp>
          <p:nvSpPr>
            <p:cNvPr id="102" name="Google Shape;102;p1"/>
            <p:cNvSpPr/>
            <p:nvPr/>
          </p:nvSpPr>
          <p:spPr>
            <a:xfrm>
              <a:off x="0" y="0"/>
              <a:ext cx="3719356" cy="849577"/>
            </a:xfrm>
            <a:custGeom>
              <a:rect b="b" l="l" r="r" t="t"/>
              <a:pathLst>
                <a:path extrusionOk="0" h="849577" w="3719356">
                  <a:moveTo>
                    <a:pt x="0" y="0"/>
                  </a:moveTo>
                  <a:lnTo>
                    <a:pt x="3719356" y="0"/>
                  </a:lnTo>
                  <a:lnTo>
                    <a:pt x="3719356" y="849577"/>
                  </a:lnTo>
                  <a:lnTo>
                    <a:pt x="0" y="8495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03" name="Google Shape;103;p1"/>
            <p:cNvSpPr txBox="1"/>
            <p:nvPr/>
          </p:nvSpPr>
          <p:spPr>
            <a:xfrm>
              <a:off x="0" y="-66675"/>
              <a:ext cx="3719356" cy="9162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417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199" u="none" cap="none" strike="noStrike">
                  <a:solidFill>
                    <a:srgbClr val="3D3838"/>
                  </a:solidFill>
                  <a:latin typeface="Arial"/>
                  <a:ea typeface="Arial"/>
                  <a:cs typeface="Arial"/>
                  <a:sym typeface="Arial"/>
                </a:rPr>
                <a:t>By: Chris Kinungi</a:t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</p:sp>
      <p:sp>
        <p:nvSpPr>
          <p:cNvPr id="113" name="Google Shape;113;p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descr="preencoded.png" id="114" name="Google Shape;114;p2"/>
          <p:cNvSpPr/>
          <p:nvPr/>
        </p:nvSpPr>
        <p:spPr>
          <a:xfrm>
            <a:off x="11430000" y="1028700"/>
            <a:ext cx="6517078" cy="8339293"/>
          </a:xfrm>
          <a:custGeom>
            <a:rect b="b" l="l" r="r" t="t"/>
            <a:pathLst>
              <a:path extrusionOk="0" h="8339293" w="6517078">
                <a:moveTo>
                  <a:pt x="0" y="0"/>
                </a:moveTo>
                <a:lnTo>
                  <a:pt x="6517078" y="0"/>
                </a:lnTo>
                <a:lnTo>
                  <a:pt x="6517078" y="8339293"/>
                </a:lnTo>
                <a:lnTo>
                  <a:pt x="0" y="83392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1019" l="0" r="-5228" t="-12334"/>
            </a:stretch>
          </a:blipFill>
          <a:ln>
            <a:noFill/>
          </a:ln>
        </p:spPr>
      </p:sp>
      <p:grpSp>
        <p:nvGrpSpPr>
          <p:cNvPr id="115" name="Google Shape;115;p2"/>
          <p:cNvGrpSpPr/>
          <p:nvPr/>
        </p:nvGrpSpPr>
        <p:grpSpPr>
          <a:xfrm>
            <a:off x="1079747" y="1691167"/>
            <a:ext cx="9270504" cy="1984788"/>
            <a:chOff x="0" y="-28575"/>
            <a:chExt cx="12360672" cy="2646384"/>
          </a:xfrm>
        </p:grpSpPr>
        <p:sp>
          <p:nvSpPr>
            <p:cNvPr id="116" name="Google Shape;116;p2"/>
            <p:cNvSpPr/>
            <p:nvPr/>
          </p:nvSpPr>
          <p:spPr>
            <a:xfrm>
              <a:off x="0" y="0"/>
              <a:ext cx="12360672" cy="2617809"/>
            </a:xfrm>
            <a:custGeom>
              <a:rect b="b" l="l" r="r" t="t"/>
              <a:pathLst>
                <a:path extrusionOk="0" h="2617809" w="12360672">
                  <a:moveTo>
                    <a:pt x="0" y="0"/>
                  </a:moveTo>
                  <a:lnTo>
                    <a:pt x="12360672" y="0"/>
                  </a:lnTo>
                  <a:lnTo>
                    <a:pt x="12360672" y="2617809"/>
                  </a:lnTo>
                  <a:lnTo>
                    <a:pt x="0" y="26178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17" name="Google Shape;117;p2"/>
            <p:cNvSpPr txBox="1"/>
            <p:nvPr/>
          </p:nvSpPr>
          <p:spPr>
            <a:xfrm>
              <a:off x="0" y="-28575"/>
              <a:ext cx="12360672" cy="26463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5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My Approach to the Problem</a:t>
              </a:r>
              <a:endParaRPr/>
            </a:p>
          </p:txBody>
        </p:sp>
      </p:grpSp>
      <p:grpSp>
        <p:nvGrpSpPr>
          <p:cNvPr id="118" name="Google Shape;118;p2"/>
          <p:cNvGrpSpPr/>
          <p:nvPr/>
        </p:nvGrpSpPr>
        <p:grpSpPr>
          <a:xfrm>
            <a:off x="427549" y="4827286"/>
            <a:ext cx="3708652" cy="3409535"/>
            <a:chOff x="0" y="0"/>
            <a:chExt cx="4944870" cy="4546047"/>
          </a:xfrm>
        </p:grpSpPr>
        <p:sp>
          <p:nvSpPr>
            <p:cNvPr descr="preencoded.png" id="119" name="Google Shape;119;p2"/>
            <p:cNvSpPr/>
            <p:nvPr/>
          </p:nvSpPr>
          <p:spPr>
            <a:xfrm>
              <a:off x="1287170" y="0"/>
              <a:ext cx="1023398" cy="1023398"/>
            </a:xfrm>
            <a:custGeom>
              <a:rect b="b" l="l" r="r" t="t"/>
              <a:pathLst>
                <a:path extrusionOk="0" h="1023398" w="1023398">
                  <a:moveTo>
                    <a:pt x="0" y="0"/>
                  </a:moveTo>
                  <a:lnTo>
                    <a:pt x="1023398" y="0"/>
                  </a:lnTo>
                  <a:lnTo>
                    <a:pt x="1023398" y="1023398"/>
                  </a:lnTo>
                  <a:lnTo>
                    <a:pt x="0" y="102339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grpSp>
          <p:nvGrpSpPr>
            <p:cNvPr id="120" name="Google Shape;120;p2"/>
            <p:cNvGrpSpPr/>
            <p:nvPr/>
          </p:nvGrpSpPr>
          <p:grpSpPr>
            <a:xfrm>
              <a:off x="850841" y="1456458"/>
              <a:ext cx="4094029" cy="938406"/>
              <a:chOff x="0" y="-19050"/>
              <a:chExt cx="3708797" cy="850105"/>
            </a:xfrm>
          </p:grpSpPr>
          <p:sp>
            <p:nvSpPr>
              <p:cNvPr id="121" name="Google Shape;121;p2"/>
              <p:cNvSpPr/>
              <p:nvPr/>
            </p:nvSpPr>
            <p:spPr>
              <a:xfrm>
                <a:off x="0" y="0"/>
                <a:ext cx="3708797" cy="831055"/>
              </a:xfrm>
              <a:custGeom>
                <a:rect b="b" l="l" r="r" t="t"/>
                <a:pathLst>
                  <a:path extrusionOk="0" h="831055" w="3708797">
                    <a:moveTo>
                      <a:pt x="0" y="0"/>
                    </a:moveTo>
                    <a:lnTo>
                      <a:pt x="3708797" y="0"/>
                    </a:lnTo>
                    <a:lnTo>
                      <a:pt x="3708797" y="831055"/>
                    </a:lnTo>
                    <a:lnTo>
                      <a:pt x="0" y="83105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>
                <a:noFill/>
              </a:ln>
            </p:spPr>
          </p:sp>
          <p:sp>
            <p:nvSpPr>
              <p:cNvPr id="122" name="Google Shape;122;p2"/>
              <p:cNvSpPr txBox="1"/>
              <p:nvPr/>
            </p:nvSpPr>
            <p:spPr>
              <a:xfrm>
                <a:off x="0" y="-19050"/>
                <a:ext cx="3708797" cy="8501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2498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750" u="none" cap="none" strike="noStrike">
                    <a:solidFill>
                      <a:srgbClr val="3D3838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FastAPI</a:t>
                </a:r>
                <a:endParaRPr/>
              </a:p>
            </p:txBody>
          </p:sp>
        </p:grpSp>
        <p:grpSp>
          <p:nvGrpSpPr>
            <p:cNvPr id="123" name="Google Shape;123;p2"/>
            <p:cNvGrpSpPr/>
            <p:nvPr/>
          </p:nvGrpSpPr>
          <p:grpSpPr>
            <a:xfrm>
              <a:off x="0" y="2331778"/>
              <a:ext cx="4944870" cy="2214269"/>
              <a:chOff x="0" y="-57150"/>
              <a:chExt cx="4479577" cy="2005915"/>
            </a:xfrm>
          </p:grpSpPr>
          <p:sp>
            <p:nvSpPr>
              <p:cNvPr id="124" name="Google Shape;124;p2"/>
              <p:cNvSpPr/>
              <p:nvPr/>
            </p:nvSpPr>
            <p:spPr>
              <a:xfrm>
                <a:off x="0" y="0"/>
                <a:ext cx="4479577" cy="1948765"/>
              </a:xfrm>
              <a:custGeom>
                <a:rect b="b" l="l" r="r" t="t"/>
                <a:pathLst>
                  <a:path extrusionOk="0" h="1948765" w="4479577">
                    <a:moveTo>
                      <a:pt x="0" y="0"/>
                    </a:moveTo>
                    <a:lnTo>
                      <a:pt x="4479577" y="0"/>
                    </a:lnTo>
                    <a:lnTo>
                      <a:pt x="4479577" y="1948765"/>
                    </a:lnTo>
                    <a:lnTo>
                      <a:pt x="0" y="194876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>
                <a:noFill/>
              </a:ln>
            </p:spPr>
          </p:sp>
          <p:sp>
            <p:nvSpPr>
              <p:cNvPr id="125" name="Google Shape;125;p2"/>
              <p:cNvSpPr txBox="1"/>
              <p:nvPr/>
            </p:nvSpPr>
            <p:spPr>
              <a:xfrm>
                <a:off x="0" y="-57150"/>
                <a:ext cx="4479577" cy="200591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-202407" lvl="1" marL="404814" marR="0" rtl="0" algn="l">
                  <a:lnSpc>
                    <a:spcPct val="15258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D3838"/>
                  </a:buClr>
                  <a:buSzPts val="1875"/>
                  <a:buFont typeface="Arial"/>
                  <a:buChar char="•"/>
                </a:pPr>
                <a:r>
                  <a:rPr b="0" i="0" lang="en-US" sz="1875" u="none" cap="none" strike="noStrike">
                    <a:solidFill>
                      <a:srgbClr val="3D3838"/>
                    </a:solidFill>
                    <a:latin typeface="Arial"/>
                    <a:ea typeface="Arial"/>
                    <a:cs typeface="Arial"/>
                    <a:sym typeface="Arial"/>
                  </a:rPr>
                  <a:t>High performance</a:t>
                </a:r>
                <a:endParaRPr/>
              </a:p>
              <a:p>
                <a:pPr indent="-202407" lvl="1" marL="404814" marR="0" rtl="0" algn="l">
                  <a:lnSpc>
                    <a:spcPct val="15258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D3838"/>
                  </a:buClr>
                  <a:buSzPts val="1875"/>
                  <a:buFont typeface="Arial"/>
                  <a:buChar char="•"/>
                </a:pPr>
                <a:r>
                  <a:rPr b="0" i="0" lang="en-US" sz="1875" u="none" cap="none" strike="noStrike">
                    <a:solidFill>
                      <a:srgbClr val="3D3838"/>
                    </a:solidFill>
                    <a:latin typeface="Arial"/>
                    <a:ea typeface="Arial"/>
                    <a:cs typeface="Arial"/>
                    <a:sym typeface="Arial"/>
                  </a:rPr>
                  <a:t>Documentation generation</a:t>
                </a:r>
                <a:endParaRPr/>
              </a:p>
              <a:p>
                <a:pPr indent="-202407" lvl="1" marL="404814" marR="0" rtl="0" algn="l">
                  <a:lnSpc>
                    <a:spcPct val="15258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D3838"/>
                  </a:buClr>
                  <a:buSzPts val="1875"/>
                  <a:buFont typeface="Arial"/>
                  <a:buChar char="•"/>
                </a:pPr>
                <a:r>
                  <a:rPr b="0" i="0" lang="en-US" sz="1875" u="none" cap="none" strike="noStrike">
                    <a:solidFill>
                      <a:srgbClr val="3D3838"/>
                    </a:solidFill>
                    <a:latin typeface="Arial"/>
                    <a:ea typeface="Arial"/>
                    <a:cs typeface="Arial"/>
                    <a:sym typeface="Arial"/>
                  </a:rPr>
                  <a:t>Easy to understand and maintain</a:t>
                </a:r>
                <a:endParaRPr/>
              </a:p>
            </p:txBody>
          </p:sp>
        </p:grpSp>
      </p:grpSp>
      <p:grpSp>
        <p:nvGrpSpPr>
          <p:cNvPr id="126" name="Google Shape;126;p2"/>
          <p:cNvGrpSpPr/>
          <p:nvPr/>
        </p:nvGrpSpPr>
        <p:grpSpPr>
          <a:xfrm>
            <a:off x="4570226" y="4910824"/>
            <a:ext cx="2991352" cy="3242459"/>
            <a:chOff x="0" y="0"/>
            <a:chExt cx="3988470" cy="4323278"/>
          </a:xfrm>
        </p:grpSpPr>
        <p:sp>
          <p:nvSpPr>
            <p:cNvPr descr="preencoded.png" id="127" name="Google Shape;127;p2"/>
            <p:cNvSpPr/>
            <p:nvPr/>
          </p:nvSpPr>
          <p:spPr>
            <a:xfrm>
              <a:off x="743848" y="0"/>
              <a:ext cx="996957" cy="996957"/>
            </a:xfrm>
            <a:custGeom>
              <a:rect b="b" l="l" r="r" t="t"/>
              <a:pathLst>
                <a:path extrusionOk="0" h="996957" w="996957">
                  <a:moveTo>
                    <a:pt x="0" y="0"/>
                  </a:moveTo>
                  <a:lnTo>
                    <a:pt x="996957" y="0"/>
                  </a:lnTo>
                  <a:lnTo>
                    <a:pt x="996957" y="996957"/>
                  </a:lnTo>
                  <a:lnTo>
                    <a:pt x="0" y="99695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grpSp>
          <p:nvGrpSpPr>
            <p:cNvPr id="128" name="Google Shape;128;p2"/>
            <p:cNvGrpSpPr/>
            <p:nvPr/>
          </p:nvGrpSpPr>
          <p:grpSpPr>
            <a:xfrm>
              <a:off x="0" y="1418830"/>
              <a:ext cx="3988470" cy="914160"/>
              <a:chOff x="0" y="-19050"/>
              <a:chExt cx="3708995" cy="850105"/>
            </a:xfrm>
          </p:grpSpPr>
          <p:sp>
            <p:nvSpPr>
              <p:cNvPr id="129" name="Google Shape;129;p2"/>
              <p:cNvSpPr/>
              <p:nvPr/>
            </p:nvSpPr>
            <p:spPr>
              <a:xfrm>
                <a:off x="0" y="0"/>
                <a:ext cx="3708995" cy="831055"/>
              </a:xfrm>
              <a:custGeom>
                <a:rect b="b" l="l" r="r" t="t"/>
                <a:pathLst>
                  <a:path extrusionOk="0" h="831055" w="3708995">
                    <a:moveTo>
                      <a:pt x="0" y="0"/>
                    </a:moveTo>
                    <a:lnTo>
                      <a:pt x="3708995" y="0"/>
                    </a:lnTo>
                    <a:lnTo>
                      <a:pt x="3708995" y="831055"/>
                    </a:lnTo>
                    <a:lnTo>
                      <a:pt x="0" y="83105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>
                <a:noFill/>
              </a:ln>
            </p:spPr>
          </p:sp>
          <p:sp>
            <p:nvSpPr>
              <p:cNvPr id="130" name="Google Shape;130;p2"/>
              <p:cNvSpPr txBox="1"/>
              <p:nvPr/>
            </p:nvSpPr>
            <p:spPr>
              <a:xfrm>
                <a:off x="0" y="-19050"/>
                <a:ext cx="3708995" cy="8501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2498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750" u="none" cap="none" strike="noStrike">
                    <a:solidFill>
                      <a:srgbClr val="3D3838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Supabase</a:t>
                </a:r>
                <a:endParaRPr/>
              </a:p>
            </p:txBody>
          </p:sp>
        </p:grpSp>
        <p:grpSp>
          <p:nvGrpSpPr>
            <p:cNvPr id="131" name="Google Shape;131;p2"/>
            <p:cNvGrpSpPr/>
            <p:nvPr/>
          </p:nvGrpSpPr>
          <p:grpSpPr>
            <a:xfrm>
              <a:off x="0" y="2261292"/>
              <a:ext cx="3988470" cy="2061986"/>
              <a:chOff x="0" y="-66675"/>
              <a:chExt cx="3708995" cy="1917502"/>
            </a:xfrm>
          </p:grpSpPr>
          <p:sp>
            <p:nvSpPr>
              <p:cNvPr id="132" name="Google Shape;132;p2"/>
              <p:cNvSpPr/>
              <p:nvPr/>
            </p:nvSpPr>
            <p:spPr>
              <a:xfrm>
                <a:off x="0" y="0"/>
                <a:ext cx="3708995" cy="1850827"/>
              </a:xfrm>
              <a:custGeom>
                <a:rect b="b" l="l" r="r" t="t"/>
                <a:pathLst>
                  <a:path extrusionOk="0" h="1850827" w="3708995">
                    <a:moveTo>
                      <a:pt x="0" y="0"/>
                    </a:moveTo>
                    <a:lnTo>
                      <a:pt x="3708995" y="0"/>
                    </a:lnTo>
                    <a:lnTo>
                      <a:pt x="3708995" y="1850827"/>
                    </a:lnTo>
                    <a:lnTo>
                      <a:pt x="0" y="185082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>
                <a:noFill/>
              </a:ln>
            </p:spPr>
          </p:sp>
          <p:sp>
            <p:nvSpPr>
              <p:cNvPr id="133" name="Google Shape;133;p2"/>
              <p:cNvSpPr txBox="1"/>
              <p:nvPr/>
            </p:nvSpPr>
            <p:spPr>
              <a:xfrm>
                <a:off x="0" y="-66675"/>
                <a:ext cx="3708995" cy="19175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-191612" lvl="1" marL="383224" marR="0" rtl="0" algn="l">
                  <a:lnSpc>
                    <a:spcPct val="152563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D3838"/>
                  </a:buClr>
                  <a:buSzPts val="1775"/>
                  <a:buFont typeface="Arial"/>
                  <a:buChar char="•"/>
                </a:pPr>
                <a:r>
                  <a:rPr b="0" i="0" lang="en-US" sz="1775" u="none" cap="none" strike="noStrike">
                    <a:solidFill>
                      <a:srgbClr val="3D3838"/>
                    </a:solidFill>
                    <a:latin typeface="Arial"/>
                    <a:ea typeface="Arial"/>
                    <a:cs typeface="Arial"/>
                    <a:sym typeface="Arial"/>
                  </a:rPr>
                  <a:t>Managed PostgreSQL</a:t>
                </a:r>
                <a:endParaRPr/>
              </a:p>
              <a:p>
                <a:pPr indent="-191612" lvl="1" marL="383224" marR="0" rtl="0" algn="l">
                  <a:lnSpc>
                    <a:spcPct val="15261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D3838"/>
                  </a:buClr>
                  <a:buSzPts val="1775"/>
                  <a:buFont typeface="Arial"/>
                  <a:buChar char="•"/>
                </a:pPr>
                <a:r>
                  <a:rPr b="0" i="0" lang="en-US" sz="1775" u="none" cap="none" strike="noStrike">
                    <a:solidFill>
                      <a:srgbClr val="3D3838"/>
                    </a:solidFill>
                    <a:latin typeface="Arial"/>
                    <a:ea typeface="Arial"/>
                    <a:cs typeface="Arial"/>
                    <a:sym typeface="Arial"/>
                  </a:rPr>
                  <a:t>Real-time capabilities.</a:t>
                </a:r>
                <a:endParaRPr/>
              </a:p>
              <a:p>
                <a:pPr indent="-191612" lvl="1" marL="383226" marR="0" rtl="0" algn="l">
                  <a:lnSpc>
                    <a:spcPct val="152563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D3838"/>
                  </a:buClr>
                  <a:buSzPts val="1775"/>
                  <a:buFont typeface="Arial"/>
                  <a:buChar char="•"/>
                </a:pPr>
                <a:r>
                  <a:rPr b="0" i="0" lang="en-US" sz="1775" u="none" cap="none" strike="noStrike">
                    <a:solidFill>
                      <a:srgbClr val="3D3838"/>
                    </a:solidFill>
                    <a:latin typeface="Arial"/>
                    <a:ea typeface="Arial"/>
                    <a:cs typeface="Arial"/>
                    <a:sym typeface="Arial"/>
                  </a:rPr>
                  <a:t>Very Scalable</a:t>
                </a:r>
                <a:endParaRPr/>
              </a:p>
            </p:txBody>
          </p:sp>
        </p:grpSp>
      </p:grpSp>
      <p:grpSp>
        <p:nvGrpSpPr>
          <p:cNvPr id="134" name="Google Shape;134;p2"/>
          <p:cNvGrpSpPr/>
          <p:nvPr/>
        </p:nvGrpSpPr>
        <p:grpSpPr>
          <a:xfrm>
            <a:off x="7914940" y="4818036"/>
            <a:ext cx="3161700" cy="3418786"/>
            <a:chOff x="0" y="0"/>
            <a:chExt cx="4215599" cy="4558381"/>
          </a:xfrm>
        </p:grpSpPr>
        <p:sp>
          <p:nvSpPr>
            <p:cNvPr descr="preencoded.png" id="135" name="Google Shape;135;p2"/>
            <p:cNvSpPr/>
            <p:nvPr/>
          </p:nvSpPr>
          <p:spPr>
            <a:xfrm>
              <a:off x="1054013" y="0"/>
              <a:ext cx="1053787" cy="1053787"/>
            </a:xfrm>
            <a:custGeom>
              <a:rect b="b" l="l" r="r" t="t"/>
              <a:pathLst>
                <a:path extrusionOk="0" h="1053787" w="1053787">
                  <a:moveTo>
                    <a:pt x="0" y="0"/>
                  </a:moveTo>
                  <a:lnTo>
                    <a:pt x="1053787" y="0"/>
                  </a:lnTo>
                  <a:lnTo>
                    <a:pt x="1053787" y="1053787"/>
                  </a:lnTo>
                  <a:lnTo>
                    <a:pt x="0" y="105378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grpSp>
          <p:nvGrpSpPr>
            <p:cNvPr id="136" name="Google Shape;136;p2"/>
            <p:cNvGrpSpPr/>
            <p:nvPr/>
          </p:nvGrpSpPr>
          <p:grpSpPr>
            <a:xfrm>
              <a:off x="0" y="1499708"/>
              <a:ext cx="4215599" cy="966271"/>
              <a:chOff x="0" y="-19050"/>
              <a:chExt cx="3708797" cy="850105"/>
            </a:xfrm>
          </p:grpSpPr>
          <p:sp>
            <p:nvSpPr>
              <p:cNvPr id="137" name="Google Shape;137;p2"/>
              <p:cNvSpPr/>
              <p:nvPr/>
            </p:nvSpPr>
            <p:spPr>
              <a:xfrm>
                <a:off x="0" y="0"/>
                <a:ext cx="3708797" cy="831055"/>
              </a:xfrm>
              <a:custGeom>
                <a:rect b="b" l="l" r="r" t="t"/>
                <a:pathLst>
                  <a:path extrusionOk="0" h="831055" w="3708797">
                    <a:moveTo>
                      <a:pt x="0" y="0"/>
                    </a:moveTo>
                    <a:lnTo>
                      <a:pt x="3708797" y="0"/>
                    </a:lnTo>
                    <a:lnTo>
                      <a:pt x="3708797" y="831055"/>
                    </a:lnTo>
                    <a:lnTo>
                      <a:pt x="0" y="83105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>
                <a:noFill/>
              </a:ln>
            </p:spPr>
          </p:sp>
          <p:sp>
            <p:nvSpPr>
              <p:cNvPr id="138" name="Google Shape;138;p2"/>
              <p:cNvSpPr txBox="1"/>
              <p:nvPr/>
            </p:nvSpPr>
            <p:spPr>
              <a:xfrm>
                <a:off x="0" y="-19050"/>
                <a:ext cx="3708797" cy="8501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2502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749" u="none" cap="none" strike="noStrike">
                    <a:solidFill>
                      <a:srgbClr val="3D3838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RESTful Api</a:t>
                </a:r>
                <a:endParaRPr/>
              </a:p>
            </p:txBody>
          </p:sp>
        </p:grpSp>
        <p:grpSp>
          <p:nvGrpSpPr>
            <p:cNvPr id="139" name="Google Shape;139;p2"/>
            <p:cNvGrpSpPr/>
            <p:nvPr/>
          </p:nvGrpSpPr>
          <p:grpSpPr>
            <a:xfrm>
              <a:off x="0" y="2390193"/>
              <a:ext cx="4215599" cy="2168188"/>
              <a:chOff x="0" y="-66675"/>
              <a:chExt cx="3708797" cy="1907526"/>
            </a:xfrm>
          </p:grpSpPr>
          <p:sp>
            <p:nvSpPr>
              <p:cNvPr id="140" name="Google Shape;140;p2"/>
              <p:cNvSpPr/>
              <p:nvPr/>
            </p:nvSpPr>
            <p:spPr>
              <a:xfrm>
                <a:off x="0" y="0"/>
                <a:ext cx="3708797" cy="1840851"/>
              </a:xfrm>
              <a:custGeom>
                <a:rect b="b" l="l" r="r" t="t"/>
                <a:pathLst>
                  <a:path extrusionOk="0" h="1840851" w="3708797">
                    <a:moveTo>
                      <a:pt x="0" y="0"/>
                    </a:moveTo>
                    <a:lnTo>
                      <a:pt x="3708797" y="0"/>
                    </a:lnTo>
                    <a:lnTo>
                      <a:pt x="3708797" y="1840851"/>
                    </a:lnTo>
                    <a:lnTo>
                      <a:pt x="0" y="184085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>
                <a:noFill/>
              </a:ln>
            </p:spPr>
          </p:sp>
          <p:sp>
            <p:nvSpPr>
              <p:cNvPr id="141" name="Google Shape;141;p2"/>
              <p:cNvSpPr txBox="1"/>
              <p:nvPr/>
            </p:nvSpPr>
            <p:spPr>
              <a:xfrm>
                <a:off x="0" y="-66675"/>
                <a:ext cx="3708797" cy="19075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-191613" lvl="1" marL="383225" marR="0" rtl="0" algn="l">
                  <a:lnSpc>
                    <a:spcPct val="15261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D3838"/>
                  </a:buClr>
                  <a:buSzPts val="1775"/>
                  <a:buFont typeface="Arial"/>
                  <a:buChar char="•"/>
                </a:pPr>
                <a:r>
                  <a:rPr b="0" i="0" lang="en-US" sz="1775" u="none" cap="none" strike="noStrike">
                    <a:solidFill>
                      <a:srgbClr val="3D3838"/>
                    </a:solidFill>
                    <a:latin typeface="Arial"/>
                    <a:ea typeface="Arial"/>
                    <a:cs typeface="Arial"/>
                    <a:sym typeface="Arial"/>
                  </a:rPr>
                  <a:t>Standard HTTP methods (GET, POST, PUT, DELETE)</a:t>
                </a:r>
                <a:endParaRPr/>
              </a:p>
              <a:p>
                <a:pPr indent="-191613" lvl="1" marL="383227" marR="0" rtl="0" algn="l">
                  <a:lnSpc>
                    <a:spcPct val="152563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D3838"/>
                  </a:buClr>
                  <a:buSzPts val="1775"/>
                  <a:buFont typeface="Arial"/>
                  <a:buChar char="•"/>
                </a:pPr>
                <a:r>
                  <a:rPr b="0" i="0" lang="en-US" sz="1775" u="none" cap="none" strike="noStrike">
                    <a:solidFill>
                      <a:srgbClr val="3D3838"/>
                    </a:solidFill>
                    <a:latin typeface="Arial"/>
                    <a:ea typeface="Arial"/>
                    <a:cs typeface="Arial"/>
                    <a:sym typeface="Arial"/>
                  </a:rPr>
                  <a:t>Architecture</a:t>
                </a:r>
                <a:endParaRPr/>
              </a:p>
            </p:txBody>
          </p:sp>
        </p:grpSp>
      </p:grpSp>
      <p:sp>
        <p:nvSpPr>
          <p:cNvPr id="142" name="Google Shape;142;p2"/>
          <p:cNvSpPr/>
          <p:nvPr/>
        </p:nvSpPr>
        <p:spPr>
          <a:xfrm>
            <a:off x="4392899" y="8236821"/>
            <a:ext cx="2078274" cy="1636168"/>
          </a:xfrm>
          <a:custGeom>
            <a:rect b="b" l="l" r="r" t="t"/>
            <a:pathLst>
              <a:path extrusionOk="0" h="1636168" w="2078274">
                <a:moveTo>
                  <a:pt x="0" y="0"/>
                </a:moveTo>
                <a:lnTo>
                  <a:pt x="2078274" y="0"/>
                </a:lnTo>
                <a:lnTo>
                  <a:pt x="2078274" y="1636168"/>
                </a:lnTo>
                <a:lnTo>
                  <a:pt x="0" y="16361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32" l="0" r="0" t="-332"/>
            </a:stretch>
          </a:blipFill>
          <a:ln>
            <a:noFill/>
          </a:ln>
        </p:spPr>
      </p:sp>
      <p:grpSp>
        <p:nvGrpSpPr>
          <p:cNvPr id="148" name="Google Shape;148;p3"/>
          <p:cNvGrpSpPr/>
          <p:nvPr/>
        </p:nvGrpSpPr>
        <p:grpSpPr>
          <a:xfrm>
            <a:off x="4172782" y="254460"/>
            <a:ext cx="9270504" cy="1984788"/>
            <a:chOff x="0" y="-28575"/>
            <a:chExt cx="12360672" cy="2646384"/>
          </a:xfrm>
        </p:grpSpPr>
        <p:sp>
          <p:nvSpPr>
            <p:cNvPr id="149" name="Google Shape;149;p3"/>
            <p:cNvSpPr/>
            <p:nvPr/>
          </p:nvSpPr>
          <p:spPr>
            <a:xfrm>
              <a:off x="0" y="0"/>
              <a:ext cx="12360672" cy="2617809"/>
            </a:xfrm>
            <a:custGeom>
              <a:rect b="b" l="l" r="r" t="t"/>
              <a:pathLst>
                <a:path extrusionOk="0" h="2617809" w="12360672">
                  <a:moveTo>
                    <a:pt x="0" y="0"/>
                  </a:moveTo>
                  <a:lnTo>
                    <a:pt x="12360672" y="0"/>
                  </a:lnTo>
                  <a:lnTo>
                    <a:pt x="12360672" y="2617809"/>
                  </a:lnTo>
                  <a:lnTo>
                    <a:pt x="0" y="26178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50" name="Google Shape;150;p3"/>
            <p:cNvSpPr txBox="1"/>
            <p:nvPr/>
          </p:nvSpPr>
          <p:spPr>
            <a:xfrm>
              <a:off x="0" y="-28575"/>
              <a:ext cx="12360672" cy="26463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500" u="none" cap="none" strike="noStrike">
                  <a:solidFill>
                    <a:srgbClr val="F2EEEE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System Design and Architecture</a:t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"/>
          <p:cNvSpPr/>
          <p:nvPr/>
        </p:nvSpPr>
        <p:spPr>
          <a:xfrm>
            <a:off x="1661690" y="0"/>
            <a:ext cx="15319816" cy="10206823"/>
          </a:xfrm>
          <a:custGeom>
            <a:rect b="b" l="l" r="r" t="t"/>
            <a:pathLst>
              <a:path extrusionOk="0" h="10206823" w="15319816">
                <a:moveTo>
                  <a:pt x="0" y="0"/>
                </a:moveTo>
                <a:lnTo>
                  <a:pt x="15319816" y="0"/>
                </a:lnTo>
                <a:lnTo>
                  <a:pt x="15319816" y="10206823"/>
                </a:lnTo>
                <a:lnTo>
                  <a:pt x="0" y="102068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6939" l="0" r="0" t="-6939"/>
            </a:stretch>
          </a:blipFill>
          <a:ln>
            <a:noFill/>
          </a:ln>
        </p:spPr>
      </p:sp>
      <p:grpSp>
        <p:nvGrpSpPr>
          <p:cNvPr id="156" name="Google Shape;156;p4"/>
          <p:cNvGrpSpPr/>
          <p:nvPr/>
        </p:nvGrpSpPr>
        <p:grpSpPr>
          <a:xfrm>
            <a:off x="4963295" y="82355"/>
            <a:ext cx="5088861" cy="823624"/>
            <a:chOff x="0" y="-19050"/>
            <a:chExt cx="9271004" cy="1500497"/>
          </a:xfrm>
        </p:grpSpPr>
        <p:sp>
          <p:nvSpPr>
            <p:cNvPr id="157" name="Google Shape;157;p4"/>
            <p:cNvSpPr/>
            <p:nvPr/>
          </p:nvSpPr>
          <p:spPr>
            <a:xfrm>
              <a:off x="0" y="0"/>
              <a:ext cx="9271004" cy="1481447"/>
            </a:xfrm>
            <a:custGeom>
              <a:rect b="b" l="l" r="r" t="t"/>
              <a:pathLst>
                <a:path extrusionOk="0" h="1481447" w="9271004">
                  <a:moveTo>
                    <a:pt x="0" y="0"/>
                  </a:moveTo>
                  <a:lnTo>
                    <a:pt x="9271004" y="0"/>
                  </a:lnTo>
                  <a:lnTo>
                    <a:pt x="9271004" y="1481447"/>
                  </a:lnTo>
                  <a:lnTo>
                    <a:pt x="0" y="14814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58" name="Google Shape;158;p4"/>
            <p:cNvSpPr txBox="1"/>
            <p:nvPr/>
          </p:nvSpPr>
          <p:spPr>
            <a:xfrm>
              <a:off x="0" y="-19050"/>
              <a:ext cx="9271003" cy="15004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4000" u="none" cap="none" strike="noStrike">
                  <a:solidFill>
                    <a:srgbClr val="E5BEB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Database Design </a:t>
              </a:r>
              <a:endParaRPr/>
            </a:p>
          </p:txBody>
        </p:sp>
      </p:grpSp>
      <p:sp>
        <p:nvSpPr>
          <p:cNvPr id="159" name="Google Shape;159;p4"/>
          <p:cNvSpPr/>
          <p:nvPr/>
        </p:nvSpPr>
        <p:spPr>
          <a:xfrm>
            <a:off x="1888275" y="2106860"/>
            <a:ext cx="7033110" cy="666780"/>
          </a:xfrm>
          <a:custGeom>
            <a:rect b="b" l="l" r="r" t="t"/>
            <a:pathLst>
              <a:path extrusionOk="0" h="666780" w="7033110">
                <a:moveTo>
                  <a:pt x="0" y="0"/>
                </a:moveTo>
                <a:lnTo>
                  <a:pt x="7033110" y="0"/>
                </a:lnTo>
                <a:lnTo>
                  <a:pt x="7033110" y="666779"/>
                </a:lnTo>
                <a:lnTo>
                  <a:pt x="0" y="6667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14672" r="-13873" t="0"/>
            </a:stretch>
          </a:blipFill>
          <a:ln>
            <a:noFill/>
          </a:ln>
        </p:spPr>
      </p:sp>
      <p:grpSp>
        <p:nvGrpSpPr>
          <p:cNvPr id="160" name="Google Shape;160;p4"/>
          <p:cNvGrpSpPr/>
          <p:nvPr/>
        </p:nvGrpSpPr>
        <p:grpSpPr>
          <a:xfrm>
            <a:off x="3544489" y="1944378"/>
            <a:ext cx="656873" cy="319735"/>
            <a:chOff x="0" y="-9525"/>
            <a:chExt cx="1196706" cy="582501"/>
          </a:xfrm>
        </p:grpSpPr>
        <p:sp>
          <p:nvSpPr>
            <p:cNvPr id="161" name="Google Shape;161;p4"/>
            <p:cNvSpPr/>
            <p:nvPr/>
          </p:nvSpPr>
          <p:spPr>
            <a:xfrm>
              <a:off x="0" y="0"/>
              <a:ext cx="1196706" cy="572976"/>
            </a:xfrm>
            <a:custGeom>
              <a:rect b="b" l="l" r="r" t="t"/>
              <a:pathLst>
                <a:path extrusionOk="0" h="572976" w="1196706">
                  <a:moveTo>
                    <a:pt x="0" y="0"/>
                  </a:moveTo>
                  <a:lnTo>
                    <a:pt x="1196706" y="0"/>
                  </a:lnTo>
                  <a:lnTo>
                    <a:pt x="1196706" y="572976"/>
                  </a:lnTo>
                  <a:lnTo>
                    <a:pt x="0" y="5729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62" name="Google Shape;162;p4"/>
            <p:cNvSpPr txBox="1"/>
            <p:nvPr/>
          </p:nvSpPr>
          <p:spPr>
            <a:xfrm>
              <a:off x="0" y="-9525"/>
              <a:ext cx="1196705" cy="5825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600" u="none" cap="none" strike="noStrike">
                  <a:solidFill>
                    <a:srgbClr val="E5BEB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KEY</a:t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reencoded.png" id="167" name="Google Shape;167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8" name="Google Shape;168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descr="preencoded.png" id="169" name="Google Shape;169;p5"/>
          <p:cNvSpPr/>
          <p:nvPr/>
        </p:nvSpPr>
        <p:spPr>
          <a:xfrm>
            <a:off x="370567" y="311277"/>
            <a:ext cx="6487433" cy="9605156"/>
          </a:xfrm>
          <a:custGeom>
            <a:rect b="b" l="l" r="r" t="t"/>
            <a:pathLst>
              <a:path extrusionOk="0" h="9605156" w="6487433">
                <a:moveTo>
                  <a:pt x="0" y="0"/>
                </a:moveTo>
                <a:lnTo>
                  <a:pt x="6487433" y="0"/>
                </a:lnTo>
                <a:lnTo>
                  <a:pt x="6487433" y="9605156"/>
                </a:lnTo>
                <a:lnTo>
                  <a:pt x="0" y="96051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857" l="-5710" r="0" t="-3239"/>
            </a:stretch>
          </a:blipFill>
          <a:ln>
            <a:noFill/>
          </a:ln>
        </p:spPr>
      </p:sp>
      <p:grpSp>
        <p:nvGrpSpPr>
          <p:cNvPr id="170" name="Google Shape;170;p5"/>
          <p:cNvGrpSpPr/>
          <p:nvPr/>
        </p:nvGrpSpPr>
        <p:grpSpPr>
          <a:xfrm>
            <a:off x="7850237" y="1025427"/>
            <a:ext cx="9445526" cy="1793378"/>
            <a:chOff x="0" y="-28575"/>
            <a:chExt cx="12594035" cy="2391172"/>
          </a:xfrm>
        </p:grpSpPr>
        <p:sp>
          <p:nvSpPr>
            <p:cNvPr id="171" name="Google Shape;171;p5"/>
            <p:cNvSpPr/>
            <p:nvPr/>
          </p:nvSpPr>
          <p:spPr>
            <a:xfrm>
              <a:off x="0" y="0"/>
              <a:ext cx="12594035" cy="2362597"/>
            </a:xfrm>
            <a:custGeom>
              <a:rect b="b" l="l" r="r" t="t"/>
              <a:pathLst>
                <a:path extrusionOk="0"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72" name="Google Shape;172;p5"/>
            <p:cNvSpPr txBox="1"/>
            <p:nvPr/>
          </p:nvSpPr>
          <p:spPr>
            <a:xfrm>
              <a:off x="0" y="-28575"/>
              <a:ext cx="12594035" cy="23911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7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562" u="none" cap="none" strike="noStrike">
                  <a:solidFill>
                    <a:srgbClr val="403C4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API Design &amp; Implementation</a:t>
              </a:r>
              <a:endParaRPr/>
            </a:p>
          </p:txBody>
        </p:sp>
      </p:grpSp>
      <p:sp>
        <p:nvSpPr>
          <p:cNvPr id="173" name="Google Shape;173;p5"/>
          <p:cNvSpPr/>
          <p:nvPr/>
        </p:nvSpPr>
        <p:spPr>
          <a:xfrm>
            <a:off x="12553950" y="3244006"/>
            <a:ext cx="38100" cy="5223605"/>
          </a:xfrm>
          <a:custGeom>
            <a:rect b="b" l="l" r="r" t="t"/>
            <a:pathLst>
              <a:path extrusionOk="0" h="6964807" w="50800">
                <a:moveTo>
                  <a:pt x="0" y="25400"/>
                </a:moveTo>
                <a:cubicBezTo>
                  <a:pt x="0" y="11430"/>
                  <a:pt x="11430" y="0"/>
                  <a:pt x="25400" y="0"/>
                </a:cubicBezTo>
                <a:cubicBezTo>
                  <a:pt x="39370" y="0"/>
                  <a:pt x="50800" y="11430"/>
                  <a:pt x="50800" y="25400"/>
                </a:cubicBezTo>
                <a:lnTo>
                  <a:pt x="50800" y="6939407"/>
                </a:lnTo>
                <a:cubicBezTo>
                  <a:pt x="50800" y="6953376"/>
                  <a:pt x="39370" y="6964807"/>
                  <a:pt x="25400" y="6964807"/>
                </a:cubicBezTo>
                <a:cubicBezTo>
                  <a:pt x="11430" y="6964807"/>
                  <a:pt x="0" y="6953376"/>
                  <a:pt x="0" y="6939407"/>
                </a:cubicBezTo>
                <a:close/>
              </a:path>
            </a:pathLst>
          </a:cu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5"/>
          <p:cNvSpPr/>
          <p:nvPr/>
        </p:nvSpPr>
        <p:spPr>
          <a:xfrm>
            <a:off x="11441609" y="3862834"/>
            <a:ext cx="850583" cy="38100"/>
          </a:xfrm>
          <a:custGeom>
            <a:rect b="b" l="l" r="r" t="t"/>
            <a:pathLst>
              <a:path extrusionOk="0" h="50800" w="1134110">
                <a:moveTo>
                  <a:pt x="0" y="25400"/>
                </a:moveTo>
                <a:cubicBezTo>
                  <a:pt x="0" y="11430"/>
                  <a:pt x="11430" y="0"/>
                  <a:pt x="25400" y="0"/>
                </a:cubicBezTo>
                <a:lnTo>
                  <a:pt x="1108710" y="0"/>
                </a:lnTo>
                <a:cubicBezTo>
                  <a:pt x="1122680" y="0"/>
                  <a:pt x="1134110" y="11430"/>
                  <a:pt x="1134110" y="25400"/>
                </a:cubicBezTo>
                <a:cubicBezTo>
                  <a:pt x="1134110" y="39370"/>
                  <a:pt x="1122680" y="50800"/>
                  <a:pt x="1108710" y="50800"/>
                </a:cubicBezTo>
                <a:lnTo>
                  <a:pt x="25400" y="50800"/>
                </a:lnTo>
                <a:cubicBezTo>
                  <a:pt x="11430" y="50800"/>
                  <a:pt x="0" y="39370"/>
                  <a:pt x="0" y="25400"/>
                </a:cubicBezTo>
                <a:close/>
              </a:path>
            </a:pathLst>
          </a:cu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5" name="Google Shape;175;p5"/>
          <p:cNvGrpSpPr/>
          <p:nvPr/>
        </p:nvGrpSpPr>
        <p:grpSpPr>
          <a:xfrm>
            <a:off x="12249299" y="3558182"/>
            <a:ext cx="647414" cy="647414"/>
            <a:chOff x="0" y="0"/>
            <a:chExt cx="863219" cy="863219"/>
          </a:xfrm>
        </p:grpSpPr>
        <p:sp>
          <p:nvSpPr>
            <p:cNvPr id="176" name="Google Shape;176;p5"/>
            <p:cNvSpPr/>
            <p:nvPr/>
          </p:nvSpPr>
          <p:spPr>
            <a:xfrm>
              <a:off x="6350" y="6350"/>
              <a:ext cx="850519" cy="850519"/>
            </a:xfrm>
            <a:custGeom>
              <a:rect b="b" l="l" r="r" t="t"/>
              <a:pathLst>
                <a:path extrusionOk="0"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0" y="0"/>
              <a:ext cx="863219" cy="863219"/>
            </a:xfrm>
            <a:custGeom>
              <a:rect b="b" l="l" r="r" t="t"/>
              <a:pathLst>
                <a:path extrusionOk="0"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preencoded.png" id="178" name="Google Shape;178;p5"/>
          <p:cNvSpPr/>
          <p:nvPr/>
        </p:nvSpPr>
        <p:spPr>
          <a:xfrm>
            <a:off x="12360399" y="3616077"/>
            <a:ext cx="425203" cy="531614"/>
          </a:xfrm>
          <a:custGeom>
            <a:rect b="b" l="l" r="r" t="t"/>
            <a:pathLst>
              <a:path extrusionOk="0" h="531614" w="425203">
                <a:moveTo>
                  <a:pt x="0" y="0"/>
                </a:moveTo>
                <a:lnTo>
                  <a:pt x="425202" y="0"/>
                </a:lnTo>
                <a:lnTo>
                  <a:pt x="425202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232" r="-231" t="0"/>
            </a:stretch>
          </a:blipFill>
          <a:ln>
            <a:noFill/>
          </a:ln>
        </p:spPr>
      </p:sp>
      <p:grpSp>
        <p:nvGrpSpPr>
          <p:cNvPr id="179" name="Google Shape;179;p5"/>
          <p:cNvGrpSpPr/>
          <p:nvPr/>
        </p:nvGrpSpPr>
        <p:grpSpPr>
          <a:xfrm>
            <a:off x="7850237" y="3520380"/>
            <a:ext cx="3305175" cy="892969"/>
            <a:chOff x="0" y="-9525"/>
            <a:chExt cx="4406900" cy="1190625"/>
          </a:xfrm>
        </p:grpSpPr>
        <p:sp>
          <p:nvSpPr>
            <p:cNvPr id="180" name="Google Shape;180;p5"/>
            <p:cNvSpPr/>
            <p:nvPr/>
          </p:nvSpPr>
          <p:spPr>
            <a:xfrm>
              <a:off x="0" y="0"/>
              <a:ext cx="4406900" cy="1181100"/>
            </a:xfrm>
            <a:custGeom>
              <a:rect b="b" l="l" r="r" t="t"/>
              <a:pathLst>
                <a:path extrusionOk="0" h="1181100" w="4406900">
                  <a:moveTo>
                    <a:pt x="0" y="0"/>
                  </a:moveTo>
                  <a:lnTo>
                    <a:pt x="4406900" y="0"/>
                  </a:lnTo>
                  <a:lnTo>
                    <a:pt x="440690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81" name="Google Shape;181;p5"/>
            <p:cNvSpPr txBox="1"/>
            <p:nvPr/>
          </p:nvSpPr>
          <p:spPr>
            <a:xfrm>
              <a:off x="0" y="-9525"/>
              <a:ext cx="4406900" cy="11906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750" u="none" cap="none" strike="noStrike">
                  <a:solidFill>
                    <a:srgbClr val="403C4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Client Management</a:t>
              </a:r>
              <a:endParaRPr/>
            </a:p>
          </p:txBody>
        </p:sp>
      </p:grpSp>
      <p:grpSp>
        <p:nvGrpSpPr>
          <p:cNvPr id="182" name="Google Shape;182;p5"/>
          <p:cNvGrpSpPr/>
          <p:nvPr/>
        </p:nvGrpSpPr>
        <p:grpSpPr>
          <a:xfrm>
            <a:off x="8561710" y="4574320"/>
            <a:ext cx="3305175" cy="1029062"/>
            <a:chOff x="0" y="-66675"/>
            <a:chExt cx="4406900" cy="1372083"/>
          </a:xfrm>
        </p:grpSpPr>
        <p:sp>
          <p:nvSpPr>
            <p:cNvPr id="183" name="Google Shape;183;p5"/>
            <p:cNvSpPr/>
            <p:nvPr/>
          </p:nvSpPr>
          <p:spPr>
            <a:xfrm>
              <a:off x="0" y="0"/>
              <a:ext cx="4406900" cy="1305408"/>
            </a:xfrm>
            <a:custGeom>
              <a:rect b="b" l="l" r="r" t="t"/>
              <a:pathLst>
                <a:path extrusionOk="0" h="1305408" w="4406900">
                  <a:moveTo>
                    <a:pt x="0" y="0"/>
                  </a:moveTo>
                  <a:lnTo>
                    <a:pt x="4406900" y="0"/>
                  </a:lnTo>
                  <a:lnTo>
                    <a:pt x="4406900" y="1305408"/>
                  </a:lnTo>
                  <a:lnTo>
                    <a:pt x="0" y="13054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84" name="Google Shape;184;p5"/>
            <p:cNvSpPr txBox="1"/>
            <p:nvPr/>
          </p:nvSpPr>
          <p:spPr>
            <a:xfrm>
              <a:off x="0" y="-66675"/>
              <a:ext cx="4406900" cy="13720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1373" lvl="1" marL="342745" marR="0" rtl="0" algn="just">
                <a:lnSpc>
                  <a:spcPct val="162822"/>
                </a:lnSpc>
                <a:spcBef>
                  <a:spcPts val="0"/>
                </a:spcBef>
                <a:spcAft>
                  <a:spcPts val="0"/>
                </a:spcAft>
                <a:buClr>
                  <a:srgbClr val="403C4E"/>
                </a:buClr>
                <a:buSzPts val="1587"/>
                <a:buFont typeface="Arial"/>
                <a:buChar char="•"/>
              </a:pPr>
              <a:r>
                <a:rPr b="0" i="0" lang="en-US" sz="1587" u="none" cap="none" strike="noStrike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Register and list clients</a:t>
              </a:r>
              <a:endParaRPr/>
            </a:p>
            <a:p>
              <a:pPr indent="-171372" lvl="1" marL="342743" marR="0" rtl="0" algn="just">
                <a:lnSpc>
                  <a:spcPct val="162885"/>
                </a:lnSpc>
                <a:spcBef>
                  <a:spcPts val="0"/>
                </a:spcBef>
                <a:spcAft>
                  <a:spcPts val="0"/>
                </a:spcAft>
                <a:buClr>
                  <a:srgbClr val="403C4E"/>
                </a:buClr>
                <a:buSzPts val="1587"/>
                <a:buFont typeface="Arial"/>
                <a:buChar char="•"/>
              </a:pPr>
              <a:r>
                <a:rPr b="0" i="0" lang="en-US" sz="1587" u="none" cap="none" strike="noStrike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Get Client Profile and Expose Via Api.</a:t>
              </a:r>
              <a:endParaRPr/>
            </a:p>
          </p:txBody>
        </p:sp>
      </p:grpSp>
      <p:sp>
        <p:nvSpPr>
          <p:cNvPr id="185" name="Google Shape;185;p5"/>
          <p:cNvSpPr/>
          <p:nvPr/>
        </p:nvSpPr>
        <p:spPr>
          <a:xfrm>
            <a:off x="12853839" y="5280422"/>
            <a:ext cx="850583" cy="38100"/>
          </a:xfrm>
          <a:custGeom>
            <a:rect b="b" l="l" r="r" t="t"/>
            <a:pathLst>
              <a:path extrusionOk="0" h="50800" w="1134110">
                <a:moveTo>
                  <a:pt x="0" y="25400"/>
                </a:moveTo>
                <a:cubicBezTo>
                  <a:pt x="0" y="11430"/>
                  <a:pt x="11430" y="0"/>
                  <a:pt x="25400" y="0"/>
                </a:cubicBezTo>
                <a:lnTo>
                  <a:pt x="1108710" y="0"/>
                </a:lnTo>
                <a:cubicBezTo>
                  <a:pt x="1122680" y="0"/>
                  <a:pt x="1134110" y="11430"/>
                  <a:pt x="1134110" y="25400"/>
                </a:cubicBezTo>
                <a:cubicBezTo>
                  <a:pt x="1134110" y="39370"/>
                  <a:pt x="1122680" y="50800"/>
                  <a:pt x="1108710" y="50800"/>
                </a:cubicBezTo>
                <a:lnTo>
                  <a:pt x="25400" y="50800"/>
                </a:lnTo>
                <a:cubicBezTo>
                  <a:pt x="11430" y="50800"/>
                  <a:pt x="0" y="39370"/>
                  <a:pt x="0" y="25400"/>
                </a:cubicBezTo>
                <a:close/>
              </a:path>
            </a:pathLst>
          </a:cu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6" name="Google Shape;186;p5"/>
          <p:cNvGrpSpPr/>
          <p:nvPr/>
        </p:nvGrpSpPr>
        <p:grpSpPr>
          <a:xfrm>
            <a:off x="12249299" y="4975771"/>
            <a:ext cx="647414" cy="647415"/>
            <a:chOff x="0" y="0"/>
            <a:chExt cx="863219" cy="863219"/>
          </a:xfrm>
        </p:grpSpPr>
        <p:sp>
          <p:nvSpPr>
            <p:cNvPr id="187" name="Google Shape;187;p5"/>
            <p:cNvSpPr/>
            <p:nvPr/>
          </p:nvSpPr>
          <p:spPr>
            <a:xfrm>
              <a:off x="6350" y="6350"/>
              <a:ext cx="850519" cy="850519"/>
            </a:xfrm>
            <a:custGeom>
              <a:rect b="b" l="l" r="r" t="t"/>
              <a:pathLst>
                <a:path extrusionOk="0"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0" y="0"/>
              <a:ext cx="863219" cy="863219"/>
            </a:xfrm>
            <a:custGeom>
              <a:rect b="b" l="l" r="r" t="t"/>
              <a:pathLst>
                <a:path extrusionOk="0"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preencoded.png" id="189" name="Google Shape;189;p5"/>
          <p:cNvSpPr/>
          <p:nvPr/>
        </p:nvSpPr>
        <p:spPr>
          <a:xfrm>
            <a:off x="12360399" y="5033665"/>
            <a:ext cx="425203" cy="531614"/>
          </a:xfrm>
          <a:custGeom>
            <a:rect b="b" l="l" r="r" t="t"/>
            <a:pathLst>
              <a:path extrusionOk="0" h="531614" w="425203">
                <a:moveTo>
                  <a:pt x="0" y="0"/>
                </a:moveTo>
                <a:lnTo>
                  <a:pt x="425202" y="0"/>
                </a:lnTo>
                <a:lnTo>
                  <a:pt x="425202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232" r="-231" t="0"/>
            </a:stretch>
          </a:blipFill>
          <a:ln>
            <a:noFill/>
          </a:ln>
        </p:spPr>
      </p:sp>
      <p:grpSp>
        <p:nvGrpSpPr>
          <p:cNvPr id="190" name="Google Shape;190;p5"/>
          <p:cNvGrpSpPr/>
          <p:nvPr/>
        </p:nvGrpSpPr>
        <p:grpSpPr>
          <a:xfrm>
            <a:off x="13990587" y="4937968"/>
            <a:ext cx="3305175" cy="892969"/>
            <a:chOff x="0" y="-9525"/>
            <a:chExt cx="4406900" cy="1190625"/>
          </a:xfrm>
        </p:grpSpPr>
        <p:sp>
          <p:nvSpPr>
            <p:cNvPr id="191" name="Google Shape;191;p5"/>
            <p:cNvSpPr/>
            <p:nvPr/>
          </p:nvSpPr>
          <p:spPr>
            <a:xfrm>
              <a:off x="0" y="0"/>
              <a:ext cx="4406900" cy="1181100"/>
            </a:xfrm>
            <a:custGeom>
              <a:rect b="b" l="l" r="r" t="t"/>
              <a:pathLst>
                <a:path extrusionOk="0" h="1181100" w="4406900">
                  <a:moveTo>
                    <a:pt x="0" y="0"/>
                  </a:moveTo>
                  <a:lnTo>
                    <a:pt x="4406900" y="0"/>
                  </a:lnTo>
                  <a:lnTo>
                    <a:pt x="440690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92" name="Google Shape;192;p5"/>
            <p:cNvSpPr txBox="1"/>
            <p:nvPr/>
          </p:nvSpPr>
          <p:spPr>
            <a:xfrm>
              <a:off x="0" y="-9525"/>
              <a:ext cx="4406900" cy="11906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750" u="none" cap="none" strike="noStrike">
                  <a:solidFill>
                    <a:srgbClr val="403C4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Program Management</a:t>
              </a:r>
              <a:endParaRPr/>
            </a:p>
          </p:txBody>
        </p:sp>
      </p:grpSp>
      <p:grpSp>
        <p:nvGrpSpPr>
          <p:cNvPr id="193" name="Google Shape;193;p5"/>
          <p:cNvGrpSpPr/>
          <p:nvPr/>
        </p:nvGrpSpPr>
        <p:grpSpPr>
          <a:xfrm>
            <a:off x="13992076" y="5936902"/>
            <a:ext cx="3305175" cy="510779"/>
            <a:chOff x="0" y="-76200"/>
            <a:chExt cx="4406900" cy="681038"/>
          </a:xfrm>
        </p:grpSpPr>
        <p:sp>
          <p:nvSpPr>
            <p:cNvPr id="194" name="Google Shape;194;p5"/>
            <p:cNvSpPr/>
            <p:nvPr/>
          </p:nvSpPr>
          <p:spPr>
            <a:xfrm>
              <a:off x="0" y="0"/>
              <a:ext cx="4406900" cy="604838"/>
            </a:xfrm>
            <a:custGeom>
              <a:rect b="b" l="l" r="r" t="t"/>
              <a:pathLst>
                <a:path extrusionOk="0" h="604838" w="4406900">
                  <a:moveTo>
                    <a:pt x="0" y="0"/>
                  </a:moveTo>
                  <a:lnTo>
                    <a:pt x="4406900" y="0"/>
                  </a:lnTo>
                  <a:lnTo>
                    <a:pt x="440690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95" name="Google Shape;195;p5"/>
            <p:cNvSpPr txBox="1"/>
            <p:nvPr/>
          </p:nvSpPr>
          <p:spPr>
            <a:xfrm>
              <a:off x="0" y="-76200"/>
              <a:ext cx="4406900" cy="6810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203756" lvl="1" marL="407512" marR="0" rtl="0" algn="l">
                <a:lnSpc>
                  <a:spcPct val="162851"/>
                </a:lnSpc>
                <a:spcBef>
                  <a:spcPts val="0"/>
                </a:spcBef>
                <a:spcAft>
                  <a:spcPts val="0"/>
                </a:spcAft>
                <a:buClr>
                  <a:srgbClr val="403C4E"/>
                </a:buClr>
                <a:buSzPts val="1887"/>
                <a:buFont typeface="Arial"/>
                <a:buChar char="•"/>
              </a:pPr>
              <a:r>
                <a:rPr b="0" i="0" lang="en-US" sz="1887" u="none" cap="none" strike="noStrike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Add and list programs.</a:t>
              </a:r>
              <a:endParaRPr/>
            </a:p>
          </p:txBody>
        </p:sp>
      </p:grpSp>
      <p:sp>
        <p:nvSpPr>
          <p:cNvPr id="196" name="Google Shape;196;p5"/>
          <p:cNvSpPr/>
          <p:nvPr/>
        </p:nvSpPr>
        <p:spPr>
          <a:xfrm>
            <a:off x="11441609" y="6556176"/>
            <a:ext cx="850583" cy="38100"/>
          </a:xfrm>
          <a:custGeom>
            <a:rect b="b" l="l" r="r" t="t"/>
            <a:pathLst>
              <a:path extrusionOk="0" h="50800" w="1134110">
                <a:moveTo>
                  <a:pt x="0" y="25400"/>
                </a:moveTo>
                <a:cubicBezTo>
                  <a:pt x="0" y="11430"/>
                  <a:pt x="11430" y="0"/>
                  <a:pt x="25400" y="0"/>
                </a:cubicBezTo>
                <a:lnTo>
                  <a:pt x="1108710" y="0"/>
                </a:lnTo>
                <a:cubicBezTo>
                  <a:pt x="1122680" y="0"/>
                  <a:pt x="1134110" y="11430"/>
                  <a:pt x="1134110" y="25400"/>
                </a:cubicBezTo>
                <a:cubicBezTo>
                  <a:pt x="1134110" y="39370"/>
                  <a:pt x="1122680" y="50800"/>
                  <a:pt x="1108710" y="50800"/>
                </a:cubicBezTo>
                <a:lnTo>
                  <a:pt x="25400" y="50800"/>
                </a:lnTo>
                <a:cubicBezTo>
                  <a:pt x="11430" y="50800"/>
                  <a:pt x="0" y="39370"/>
                  <a:pt x="0" y="25400"/>
                </a:cubicBezTo>
                <a:close/>
              </a:path>
            </a:pathLst>
          </a:cu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" name="Google Shape;197;p5"/>
          <p:cNvGrpSpPr/>
          <p:nvPr/>
        </p:nvGrpSpPr>
        <p:grpSpPr>
          <a:xfrm>
            <a:off x="12249299" y="6251525"/>
            <a:ext cx="647414" cy="647414"/>
            <a:chOff x="0" y="0"/>
            <a:chExt cx="863219" cy="863219"/>
          </a:xfrm>
        </p:grpSpPr>
        <p:sp>
          <p:nvSpPr>
            <p:cNvPr id="198" name="Google Shape;198;p5"/>
            <p:cNvSpPr/>
            <p:nvPr/>
          </p:nvSpPr>
          <p:spPr>
            <a:xfrm>
              <a:off x="6350" y="6350"/>
              <a:ext cx="850519" cy="850519"/>
            </a:xfrm>
            <a:custGeom>
              <a:rect b="b" l="l" r="r" t="t"/>
              <a:pathLst>
                <a:path extrusionOk="0"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0" y="0"/>
              <a:ext cx="863219" cy="863219"/>
            </a:xfrm>
            <a:custGeom>
              <a:rect b="b" l="l" r="r" t="t"/>
              <a:pathLst>
                <a:path extrusionOk="0"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preencoded.png" id="200" name="Google Shape;200;p5"/>
          <p:cNvSpPr/>
          <p:nvPr/>
        </p:nvSpPr>
        <p:spPr>
          <a:xfrm>
            <a:off x="12360399" y="6309420"/>
            <a:ext cx="425203" cy="531614"/>
          </a:xfrm>
          <a:custGeom>
            <a:rect b="b" l="l" r="r" t="t"/>
            <a:pathLst>
              <a:path extrusionOk="0" h="531614" w="425203">
                <a:moveTo>
                  <a:pt x="0" y="0"/>
                </a:moveTo>
                <a:lnTo>
                  <a:pt x="425202" y="0"/>
                </a:lnTo>
                <a:lnTo>
                  <a:pt x="425202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32" r="-231" t="0"/>
            </a:stretch>
          </a:blipFill>
          <a:ln>
            <a:noFill/>
          </a:ln>
        </p:spPr>
      </p:sp>
      <p:grpSp>
        <p:nvGrpSpPr>
          <p:cNvPr id="201" name="Google Shape;201;p5"/>
          <p:cNvGrpSpPr/>
          <p:nvPr/>
        </p:nvGrpSpPr>
        <p:grpSpPr>
          <a:xfrm>
            <a:off x="7850237" y="6213722"/>
            <a:ext cx="3305175" cy="892969"/>
            <a:chOff x="0" y="-9525"/>
            <a:chExt cx="4406900" cy="1190625"/>
          </a:xfrm>
        </p:grpSpPr>
        <p:sp>
          <p:nvSpPr>
            <p:cNvPr id="202" name="Google Shape;202;p5"/>
            <p:cNvSpPr/>
            <p:nvPr/>
          </p:nvSpPr>
          <p:spPr>
            <a:xfrm>
              <a:off x="0" y="0"/>
              <a:ext cx="4406900" cy="1181100"/>
            </a:xfrm>
            <a:custGeom>
              <a:rect b="b" l="l" r="r" t="t"/>
              <a:pathLst>
                <a:path extrusionOk="0" h="1181100" w="4406900">
                  <a:moveTo>
                    <a:pt x="0" y="0"/>
                  </a:moveTo>
                  <a:lnTo>
                    <a:pt x="4406900" y="0"/>
                  </a:lnTo>
                  <a:lnTo>
                    <a:pt x="440690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03" name="Google Shape;203;p5"/>
            <p:cNvSpPr txBox="1"/>
            <p:nvPr/>
          </p:nvSpPr>
          <p:spPr>
            <a:xfrm>
              <a:off x="0" y="-9525"/>
              <a:ext cx="4406900" cy="11906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750" u="none" cap="none" strike="noStrike">
                  <a:solidFill>
                    <a:srgbClr val="403C4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Enrollment Management</a:t>
              </a:r>
              <a:endParaRPr/>
            </a:p>
          </p:txBody>
        </p:sp>
      </p:grpSp>
      <p:grpSp>
        <p:nvGrpSpPr>
          <p:cNvPr id="204" name="Google Shape;204;p5"/>
          <p:cNvGrpSpPr/>
          <p:nvPr/>
        </p:nvGrpSpPr>
        <p:grpSpPr>
          <a:xfrm>
            <a:off x="8561710" y="7266235"/>
            <a:ext cx="3305175" cy="1026623"/>
            <a:chOff x="0" y="-66675"/>
            <a:chExt cx="4406900" cy="1368831"/>
          </a:xfrm>
        </p:grpSpPr>
        <p:sp>
          <p:nvSpPr>
            <p:cNvPr id="205" name="Google Shape;205;p5"/>
            <p:cNvSpPr/>
            <p:nvPr/>
          </p:nvSpPr>
          <p:spPr>
            <a:xfrm>
              <a:off x="0" y="0"/>
              <a:ext cx="4406900" cy="1302156"/>
            </a:xfrm>
            <a:custGeom>
              <a:rect b="b" l="l" r="r" t="t"/>
              <a:pathLst>
                <a:path extrusionOk="0" h="1302156" w="4406900">
                  <a:moveTo>
                    <a:pt x="0" y="0"/>
                  </a:moveTo>
                  <a:lnTo>
                    <a:pt x="4406900" y="0"/>
                  </a:lnTo>
                  <a:lnTo>
                    <a:pt x="4406900" y="1302156"/>
                  </a:lnTo>
                  <a:lnTo>
                    <a:pt x="0" y="13021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06" name="Google Shape;206;p5"/>
            <p:cNvSpPr txBox="1"/>
            <p:nvPr/>
          </p:nvSpPr>
          <p:spPr>
            <a:xfrm>
              <a:off x="0" y="-66675"/>
              <a:ext cx="4406900" cy="13688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1372" lvl="1" marL="342743" marR="0" rtl="0" algn="just">
                <a:lnSpc>
                  <a:spcPct val="162885"/>
                </a:lnSpc>
                <a:spcBef>
                  <a:spcPts val="0"/>
                </a:spcBef>
                <a:spcAft>
                  <a:spcPts val="0"/>
                </a:spcAft>
                <a:buClr>
                  <a:srgbClr val="403C4E"/>
                </a:buClr>
                <a:buSzPts val="1587"/>
                <a:buFont typeface="Arial"/>
                <a:buChar char="•"/>
              </a:pPr>
              <a:r>
                <a:rPr b="0" i="0" lang="en-US" sz="1587" u="none" cap="none" strike="noStrike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Enroll clients to one or more programs by using The Client Id and Program ID.</a:t>
              </a:r>
              <a:endParaRPr/>
            </a:p>
          </p:txBody>
        </p:sp>
      </p:grpSp>
      <p:grpSp>
        <p:nvGrpSpPr>
          <p:cNvPr id="207" name="Google Shape;207;p5"/>
          <p:cNvGrpSpPr/>
          <p:nvPr/>
        </p:nvGrpSpPr>
        <p:grpSpPr>
          <a:xfrm>
            <a:off x="9562259" y="9311107"/>
            <a:ext cx="6021483" cy="515670"/>
            <a:chOff x="0" y="-85725"/>
            <a:chExt cx="8028643" cy="687560"/>
          </a:xfrm>
        </p:grpSpPr>
        <p:sp>
          <p:nvSpPr>
            <p:cNvPr id="208" name="Google Shape;208;p5"/>
            <p:cNvSpPr/>
            <p:nvPr/>
          </p:nvSpPr>
          <p:spPr>
            <a:xfrm>
              <a:off x="0" y="0"/>
              <a:ext cx="8028643" cy="601835"/>
            </a:xfrm>
            <a:custGeom>
              <a:rect b="b" l="l" r="r" t="t"/>
              <a:pathLst>
                <a:path extrusionOk="0" h="601835" w="8028643">
                  <a:moveTo>
                    <a:pt x="0" y="0"/>
                  </a:moveTo>
                  <a:lnTo>
                    <a:pt x="8028643" y="0"/>
                  </a:lnTo>
                  <a:lnTo>
                    <a:pt x="8028643" y="601835"/>
                  </a:lnTo>
                  <a:lnTo>
                    <a:pt x="0" y="6018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09" name="Google Shape;209;p5"/>
            <p:cNvSpPr txBox="1"/>
            <p:nvPr/>
          </p:nvSpPr>
          <p:spPr>
            <a:xfrm>
              <a:off x="0" y="-85725"/>
              <a:ext cx="8028643" cy="6875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Documented with OpenAPI for easy access.</a:t>
              </a:r>
              <a:endParaRPr/>
            </a:p>
          </p:txBody>
        </p:sp>
      </p:grpSp>
      <p:cxnSp>
        <p:nvCxnSpPr>
          <p:cNvPr id="210" name="Google Shape;210;p5"/>
          <p:cNvCxnSpPr/>
          <p:nvPr/>
        </p:nvCxnSpPr>
        <p:spPr>
          <a:xfrm>
            <a:off x="12573001" y="7708492"/>
            <a:ext cx="1131391" cy="0"/>
          </a:xfrm>
          <a:prstGeom prst="straightConnector1">
            <a:avLst/>
          </a:prstGeom>
          <a:noFill/>
          <a:ln cap="flat" cmpd="sng" w="38100">
            <a:solidFill>
              <a:srgbClr val="FFD8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1" name="Google Shape;211;p5"/>
          <p:cNvSpPr/>
          <p:nvPr/>
        </p:nvSpPr>
        <p:spPr>
          <a:xfrm>
            <a:off x="12360399" y="7471395"/>
            <a:ext cx="537121" cy="537121"/>
          </a:xfrm>
          <a:custGeom>
            <a:rect b="b" l="l" r="r" t="t"/>
            <a:pathLst>
              <a:path extrusionOk="0" h="537121" w="537121">
                <a:moveTo>
                  <a:pt x="0" y="0"/>
                </a:moveTo>
                <a:lnTo>
                  <a:pt x="537121" y="0"/>
                </a:lnTo>
                <a:lnTo>
                  <a:pt x="537121" y="537121"/>
                </a:lnTo>
                <a:lnTo>
                  <a:pt x="0" y="5371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12" name="Google Shape;212;p5"/>
          <p:cNvGrpSpPr/>
          <p:nvPr/>
        </p:nvGrpSpPr>
        <p:grpSpPr>
          <a:xfrm>
            <a:off x="13990589" y="7258435"/>
            <a:ext cx="3305175" cy="892969"/>
            <a:chOff x="0" y="-9525"/>
            <a:chExt cx="4406900" cy="1190625"/>
          </a:xfrm>
        </p:grpSpPr>
        <p:sp>
          <p:nvSpPr>
            <p:cNvPr id="213" name="Google Shape;213;p5"/>
            <p:cNvSpPr/>
            <p:nvPr/>
          </p:nvSpPr>
          <p:spPr>
            <a:xfrm>
              <a:off x="0" y="0"/>
              <a:ext cx="4406900" cy="1181100"/>
            </a:xfrm>
            <a:custGeom>
              <a:rect b="b" l="l" r="r" t="t"/>
              <a:pathLst>
                <a:path extrusionOk="0" h="1181100" w="4406900">
                  <a:moveTo>
                    <a:pt x="0" y="0"/>
                  </a:moveTo>
                  <a:lnTo>
                    <a:pt x="4406900" y="0"/>
                  </a:lnTo>
                  <a:lnTo>
                    <a:pt x="440690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14" name="Google Shape;214;p5"/>
            <p:cNvSpPr txBox="1"/>
            <p:nvPr/>
          </p:nvSpPr>
          <p:spPr>
            <a:xfrm>
              <a:off x="0" y="-9525"/>
              <a:ext cx="4406900" cy="11906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750" u="none" cap="none" strike="noStrike">
                  <a:solidFill>
                    <a:srgbClr val="403C4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Search</a:t>
              </a:r>
              <a:endParaRPr/>
            </a:p>
          </p:txBody>
        </p:sp>
      </p:grpSp>
      <p:grpSp>
        <p:nvGrpSpPr>
          <p:cNvPr id="215" name="Google Shape;215;p5"/>
          <p:cNvGrpSpPr/>
          <p:nvPr/>
        </p:nvGrpSpPr>
        <p:grpSpPr>
          <a:xfrm>
            <a:off x="13992076" y="7731696"/>
            <a:ext cx="3305175" cy="776931"/>
            <a:chOff x="0" y="-66675"/>
            <a:chExt cx="4406900" cy="1035908"/>
          </a:xfrm>
        </p:grpSpPr>
        <p:sp>
          <p:nvSpPr>
            <p:cNvPr id="216" name="Google Shape;216;p5"/>
            <p:cNvSpPr/>
            <p:nvPr/>
          </p:nvSpPr>
          <p:spPr>
            <a:xfrm>
              <a:off x="0" y="0"/>
              <a:ext cx="4406900" cy="969233"/>
            </a:xfrm>
            <a:custGeom>
              <a:rect b="b" l="l" r="r" t="t"/>
              <a:pathLst>
                <a:path extrusionOk="0" h="969233" w="4406900">
                  <a:moveTo>
                    <a:pt x="0" y="0"/>
                  </a:moveTo>
                  <a:lnTo>
                    <a:pt x="4406900" y="0"/>
                  </a:lnTo>
                  <a:lnTo>
                    <a:pt x="4406900" y="969233"/>
                  </a:lnTo>
                  <a:lnTo>
                    <a:pt x="0" y="9692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17" name="Google Shape;217;p5"/>
            <p:cNvSpPr txBox="1"/>
            <p:nvPr/>
          </p:nvSpPr>
          <p:spPr>
            <a:xfrm>
              <a:off x="0" y="-66675"/>
              <a:ext cx="4406900" cy="103590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92961" lvl="1" marL="385922" marR="0" rtl="0" algn="l">
                <a:lnSpc>
                  <a:spcPct val="162898"/>
                </a:lnSpc>
                <a:spcBef>
                  <a:spcPts val="0"/>
                </a:spcBef>
                <a:spcAft>
                  <a:spcPts val="0"/>
                </a:spcAft>
                <a:buClr>
                  <a:srgbClr val="403C4E"/>
                </a:buClr>
                <a:buSzPts val="1787"/>
                <a:buFont typeface="Arial"/>
                <a:buChar char="•"/>
              </a:pPr>
              <a:r>
                <a:rPr b="0" i="0" lang="en-US" sz="1787" u="none" cap="none" strike="noStrike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Search Client from pool of registered Clients</a:t>
              </a:r>
              <a:endParaRPr/>
            </a:p>
          </p:txBody>
        </p:sp>
      </p:grpSp>
      <p:cxnSp>
        <p:nvCxnSpPr>
          <p:cNvPr id="218" name="Google Shape;218;p5"/>
          <p:cNvCxnSpPr/>
          <p:nvPr/>
        </p:nvCxnSpPr>
        <p:spPr>
          <a:xfrm>
            <a:off x="12592050" y="3900934"/>
            <a:ext cx="1131391" cy="0"/>
          </a:xfrm>
          <a:prstGeom prst="straightConnector1">
            <a:avLst/>
          </a:prstGeom>
          <a:noFill/>
          <a:ln cap="flat" cmpd="sng" w="38100">
            <a:solidFill>
              <a:srgbClr val="FFD8CC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19" name="Google Shape;219;p5"/>
          <p:cNvGrpSpPr/>
          <p:nvPr/>
        </p:nvGrpSpPr>
        <p:grpSpPr>
          <a:xfrm>
            <a:off x="13912104" y="3366344"/>
            <a:ext cx="3305175" cy="892969"/>
            <a:chOff x="0" y="-9525"/>
            <a:chExt cx="4406900" cy="1190625"/>
          </a:xfrm>
        </p:grpSpPr>
        <p:sp>
          <p:nvSpPr>
            <p:cNvPr id="220" name="Google Shape;220;p5"/>
            <p:cNvSpPr/>
            <p:nvPr/>
          </p:nvSpPr>
          <p:spPr>
            <a:xfrm>
              <a:off x="0" y="0"/>
              <a:ext cx="4406900" cy="1181100"/>
            </a:xfrm>
            <a:custGeom>
              <a:rect b="b" l="l" r="r" t="t"/>
              <a:pathLst>
                <a:path extrusionOk="0" h="1181100" w="4406900">
                  <a:moveTo>
                    <a:pt x="0" y="0"/>
                  </a:moveTo>
                  <a:lnTo>
                    <a:pt x="4406900" y="0"/>
                  </a:lnTo>
                  <a:lnTo>
                    <a:pt x="440690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21" name="Google Shape;221;p5"/>
            <p:cNvSpPr txBox="1"/>
            <p:nvPr/>
          </p:nvSpPr>
          <p:spPr>
            <a:xfrm>
              <a:off x="0" y="-9525"/>
              <a:ext cx="4406900" cy="11906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750" u="none" cap="none" strike="noStrike">
                  <a:solidFill>
                    <a:srgbClr val="403C4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User | Doctor</a:t>
              </a:r>
              <a:endParaRPr/>
            </a:p>
          </p:txBody>
        </p:sp>
      </p:grpSp>
      <p:grpSp>
        <p:nvGrpSpPr>
          <p:cNvPr id="222" name="Google Shape;222;p5"/>
          <p:cNvGrpSpPr/>
          <p:nvPr/>
        </p:nvGrpSpPr>
        <p:grpSpPr>
          <a:xfrm>
            <a:off x="13912104" y="3836640"/>
            <a:ext cx="3305175" cy="517923"/>
            <a:chOff x="0" y="-85725"/>
            <a:chExt cx="4406900" cy="690563"/>
          </a:xfrm>
        </p:grpSpPr>
        <p:sp>
          <p:nvSpPr>
            <p:cNvPr id="223" name="Google Shape;223;p5"/>
            <p:cNvSpPr/>
            <p:nvPr/>
          </p:nvSpPr>
          <p:spPr>
            <a:xfrm>
              <a:off x="0" y="0"/>
              <a:ext cx="4406900" cy="604838"/>
            </a:xfrm>
            <a:custGeom>
              <a:rect b="b" l="l" r="r" t="t"/>
              <a:pathLst>
                <a:path extrusionOk="0" h="604838" w="4406900">
                  <a:moveTo>
                    <a:pt x="0" y="0"/>
                  </a:moveTo>
                  <a:lnTo>
                    <a:pt x="4406900" y="0"/>
                  </a:lnTo>
                  <a:lnTo>
                    <a:pt x="440690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24" name="Google Shape;224;p5"/>
            <p:cNvSpPr txBox="1"/>
            <p:nvPr/>
          </p:nvSpPr>
          <p:spPr>
            <a:xfrm>
              <a:off x="0" y="-85725"/>
              <a:ext cx="4406900" cy="6905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214551" lvl="1" marL="429101" marR="0" rtl="0" algn="l">
                <a:lnSpc>
                  <a:spcPct val="162858"/>
                </a:lnSpc>
                <a:spcBef>
                  <a:spcPts val="0"/>
                </a:spcBef>
                <a:spcAft>
                  <a:spcPts val="0"/>
                </a:spcAft>
                <a:buClr>
                  <a:srgbClr val="403C4E"/>
                </a:buClr>
                <a:buSzPts val="1987"/>
                <a:buFont typeface="Arial"/>
                <a:buChar char="•"/>
              </a:pPr>
              <a:r>
                <a:rPr b="0" i="0" lang="en-US" sz="1987" u="none" cap="none" strike="noStrike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Manage system users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4877" r="-4876" t="0"/>
            </a:stretch>
          </a:blipFill>
          <a:ln>
            <a:noFill/>
          </a:ln>
        </p:spPr>
      </p:sp>
      <p:sp>
        <p:nvSpPr>
          <p:cNvPr id="230" name="Google Shape;230;p6"/>
          <p:cNvSpPr txBox="1"/>
          <p:nvPr/>
        </p:nvSpPr>
        <p:spPr>
          <a:xfrm rot="-5400000">
            <a:off x="-2693456" y="4454675"/>
            <a:ext cx="6740478" cy="10196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979" u="none" cap="none" strike="noStrike">
                <a:solidFill>
                  <a:srgbClr val="5CE1E6"/>
                </a:solidFill>
                <a:latin typeface="Arial"/>
                <a:ea typeface="Arial"/>
                <a:cs typeface="Arial"/>
                <a:sym typeface="Arial"/>
              </a:rPr>
              <a:t>Api Endpoints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</p:sp>
      <p:sp>
        <p:nvSpPr>
          <p:cNvPr id="240" name="Google Shape;240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descr="preencoded.png" id="241" name="Google Shape;241;p7"/>
          <p:cNvSpPr/>
          <p:nvPr/>
        </p:nvSpPr>
        <p:spPr>
          <a:xfrm>
            <a:off x="1354408" y="173296"/>
            <a:ext cx="15482441" cy="3011671"/>
          </a:xfrm>
          <a:custGeom>
            <a:rect b="b" l="l" r="r" t="t"/>
            <a:pathLst>
              <a:path extrusionOk="0" h="3011671" w="15482441">
                <a:moveTo>
                  <a:pt x="0" y="0"/>
                </a:moveTo>
                <a:lnTo>
                  <a:pt x="15482441" y="0"/>
                </a:lnTo>
                <a:lnTo>
                  <a:pt x="15482441" y="3011672"/>
                </a:lnTo>
                <a:lnTo>
                  <a:pt x="0" y="30116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8789" r="-9413" t="-21851"/>
            </a:stretch>
          </a:blipFill>
          <a:ln>
            <a:noFill/>
          </a:ln>
        </p:spPr>
      </p:sp>
      <p:grpSp>
        <p:nvGrpSpPr>
          <p:cNvPr id="242" name="Google Shape;242;p7"/>
          <p:cNvGrpSpPr/>
          <p:nvPr/>
        </p:nvGrpSpPr>
        <p:grpSpPr>
          <a:xfrm>
            <a:off x="5809077" y="3947772"/>
            <a:ext cx="5119414" cy="1013778"/>
            <a:chOff x="0" y="-19050"/>
            <a:chExt cx="6825885" cy="1351704"/>
          </a:xfrm>
        </p:grpSpPr>
        <p:sp>
          <p:nvSpPr>
            <p:cNvPr id="243" name="Google Shape;243;p7"/>
            <p:cNvSpPr/>
            <p:nvPr/>
          </p:nvSpPr>
          <p:spPr>
            <a:xfrm>
              <a:off x="0" y="0"/>
              <a:ext cx="6825885" cy="1332654"/>
            </a:xfrm>
            <a:custGeom>
              <a:rect b="b" l="l" r="r" t="t"/>
              <a:pathLst>
                <a:path extrusionOk="0" h="1332654" w="6825885">
                  <a:moveTo>
                    <a:pt x="0" y="0"/>
                  </a:moveTo>
                  <a:lnTo>
                    <a:pt x="6825885" y="0"/>
                  </a:lnTo>
                  <a:lnTo>
                    <a:pt x="6825885" y="1332654"/>
                  </a:lnTo>
                  <a:lnTo>
                    <a:pt x="0" y="13326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44" name="Google Shape;244;p7"/>
            <p:cNvSpPr txBox="1"/>
            <p:nvPr/>
          </p:nvSpPr>
          <p:spPr>
            <a:xfrm>
              <a:off x="0" y="-19050"/>
              <a:ext cx="6825885" cy="13517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0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Achievements</a:t>
              </a:r>
              <a:endParaRPr/>
            </a:p>
          </p:txBody>
        </p:sp>
      </p:grpSp>
      <p:grpSp>
        <p:nvGrpSpPr>
          <p:cNvPr id="245" name="Google Shape;245;p7"/>
          <p:cNvGrpSpPr/>
          <p:nvPr/>
        </p:nvGrpSpPr>
        <p:grpSpPr>
          <a:xfrm>
            <a:off x="0" y="6247618"/>
            <a:ext cx="5117306" cy="1522715"/>
            <a:chOff x="0" y="0"/>
            <a:chExt cx="6823075" cy="2030286"/>
          </a:xfrm>
        </p:grpSpPr>
        <p:sp>
          <p:nvSpPr>
            <p:cNvPr id="246" name="Google Shape;246;p7"/>
            <p:cNvSpPr/>
            <p:nvPr/>
          </p:nvSpPr>
          <p:spPr>
            <a:xfrm>
              <a:off x="0" y="0"/>
              <a:ext cx="6823075" cy="2030286"/>
            </a:xfrm>
            <a:custGeom>
              <a:rect b="b" l="l" r="r" t="t"/>
              <a:pathLst>
                <a:path extrusionOk="0" h="2030286" w="6823075">
                  <a:moveTo>
                    <a:pt x="0" y="0"/>
                  </a:moveTo>
                  <a:lnTo>
                    <a:pt x="6823075" y="0"/>
                  </a:lnTo>
                  <a:lnTo>
                    <a:pt x="6823075" y="2030286"/>
                  </a:lnTo>
                  <a:lnTo>
                    <a:pt x="0" y="203028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47" name="Google Shape;247;p7"/>
            <p:cNvSpPr txBox="1"/>
            <p:nvPr/>
          </p:nvSpPr>
          <p:spPr>
            <a:xfrm>
              <a:off x="0" y="85725"/>
              <a:ext cx="6823075" cy="19445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4500" u="none" cap="none" strike="noStrike">
                  <a:solidFill>
                    <a:srgbClr val="3D3838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Efficient</a:t>
              </a:r>
              <a:endParaRPr/>
            </a:p>
          </p:txBody>
        </p:sp>
      </p:grpSp>
      <p:grpSp>
        <p:nvGrpSpPr>
          <p:cNvPr id="248" name="Google Shape;248;p7"/>
          <p:cNvGrpSpPr/>
          <p:nvPr/>
        </p:nvGrpSpPr>
        <p:grpSpPr>
          <a:xfrm>
            <a:off x="1160914" y="7287423"/>
            <a:ext cx="5117306" cy="915813"/>
            <a:chOff x="0" y="-66675"/>
            <a:chExt cx="6823075" cy="1221084"/>
          </a:xfrm>
        </p:grpSpPr>
        <p:sp>
          <p:nvSpPr>
            <p:cNvPr id="249" name="Google Shape;249;p7"/>
            <p:cNvSpPr/>
            <p:nvPr/>
          </p:nvSpPr>
          <p:spPr>
            <a:xfrm>
              <a:off x="0" y="0"/>
              <a:ext cx="6823075" cy="1154409"/>
            </a:xfrm>
            <a:custGeom>
              <a:rect b="b" l="l" r="r" t="t"/>
              <a:pathLst>
                <a:path extrusionOk="0" h="1154409" w="6823075">
                  <a:moveTo>
                    <a:pt x="0" y="0"/>
                  </a:moveTo>
                  <a:lnTo>
                    <a:pt x="6823075" y="0"/>
                  </a:lnTo>
                  <a:lnTo>
                    <a:pt x="6823075" y="1154409"/>
                  </a:lnTo>
                  <a:lnTo>
                    <a:pt x="0" y="11544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0" name="Google Shape;250;p7"/>
            <p:cNvSpPr txBox="1"/>
            <p:nvPr/>
          </p:nvSpPr>
          <p:spPr>
            <a:xfrm>
              <a:off x="0" y="-66675"/>
              <a:ext cx="6823075" cy="12210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242886" lvl="1" marL="485775" marR="0" rtl="0" algn="l">
                <a:lnSpc>
                  <a:spcPct val="152823"/>
                </a:lnSpc>
                <a:spcBef>
                  <a:spcPts val="0"/>
                </a:spcBef>
                <a:spcAft>
                  <a:spcPts val="0"/>
                </a:spcAft>
                <a:buClr>
                  <a:srgbClr val="3D3838"/>
                </a:buClr>
                <a:buSzPts val="2249"/>
                <a:buFont typeface="Arial"/>
                <a:buChar char="•"/>
              </a:pPr>
              <a:r>
                <a:rPr b="0" i="0" lang="en-US" sz="2249" u="none" cap="none" strike="noStrike">
                  <a:solidFill>
                    <a:srgbClr val="3D3838"/>
                  </a:solidFill>
                  <a:latin typeface="Arial"/>
                  <a:ea typeface="Arial"/>
                  <a:cs typeface="Arial"/>
                  <a:sym typeface="Arial"/>
                </a:rPr>
                <a:t>Error handling</a:t>
              </a:r>
              <a:endParaRPr/>
            </a:p>
            <a:p>
              <a:pPr indent="-242888" lvl="1" marL="485775" marR="0" rtl="0" algn="l">
                <a:lnSpc>
                  <a:spcPct val="152666"/>
                </a:lnSpc>
                <a:spcBef>
                  <a:spcPts val="0"/>
                </a:spcBef>
                <a:spcAft>
                  <a:spcPts val="0"/>
                </a:spcAft>
                <a:buClr>
                  <a:srgbClr val="3D3838"/>
                </a:buClr>
                <a:buSzPts val="2250"/>
                <a:buFont typeface="Arial"/>
                <a:buChar char="•"/>
              </a:pPr>
              <a:r>
                <a:rPr b="0" i="0" lang="en-US" sz="2250" u="none" cap="none" strike="noStrike">
                  <a:solidFill>
                    <a:srgbClr val="3D3838"/>
                  </a:solidFill>
                  <a:latin typeface="Arial"/>
                  <a:ea typeface="Arial"/>
                  <a:cs typeface="Arial"/>
                  <a:sym typeface="Arial"/>
                </a:rPr>
                <a:t>Pagination when getting data</a:t>
              </a:r>
              <a:endParaRPr/>
            </a:p>
          </p:txBody>
        </p:sp>
      </p:grpSp>
      <p:grpSp>
        <p:nvGrpSpPr>
          <p:cNvPr id="251" name="Google Shape;251;p7"/>
          <p:cNvGrpSpPr/>
          <p:nvPr/>
        </p:nvGrpSpPr>
        <p:grpSpPr>
          <a:xfrm>
            <a:off x="5694461" y="5940020"/>
            <a:ext cx="5117455" cy="944629"/>
            <a:chOff x="0" y="0"/>
            <a:chExt cx="6823273" cy="1259505"/>
          </a:xfrm>
        </p:grpSpPr>
        <p:sp>
          <p:nvSpPr>
            <p:cNvPr id="252" name="Google Shape;252;p7"/>
            <p:cNvSpPr/>
            <p:nvPr/>
          </p:nvSpPr>
          <p:spPr>
            <a:xfrm>
              <a:off x="0" y="0"/>
              <a:ext cx="6823273" cy="1259505"/>
            </a:xfrm>
            <a:custGeom>
              <a:rect b="b" l="l" r="r" t="t"/>
              <a:pathLst>
                <a:path extrusionOk="0" h="1259505" w="6823273">
                  <a:moveTo>
                    <a:pt x="0" y="0"/>
                  </a:moveTo>
                  <a:lnTo>
                    <a:pt x="6823273" y="0"/>
                  </a:lnTo>
                  <a:lnTo>
                    <a:pt x="6823273" y="1259505"/>
                  </a:lnTo>
                  <a:lnTo>
                    <a:pt x="0" y="12595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3" name="Google Shape;253;p7"/>
            <p:cNvSpPr txBox="1"/>
            <p:nvPr/>
          </p:nvSpPr>
          <p:spPr>
            <a:xfrm>
              <a:off x="0" y="85725"/>
              <a:ext cx="6823273" cy="11737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4500" u="none" cap="none" strike="noStrike">
                  <a:solidFill>
                    <a:srgbClr val="3D3838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Security</a:t>
              </a:r>
              <a:endParaRPr/>
            </a:p>
          </p:txBody>
        </p:sp>
      </p:grpSp>
      <p:grpSp>
        <p:nvGrpSpPr>
          <p:cNvPr id="254" name="Google Shape;254;p7"/>
          <p:cNvGrpSpPr/>
          <p:nvPr/>
        </p:nvGrpSpPr>
        <p:grpSpPr>
          <a:xfrm>
            <a:off x="7024539" y="7141445"/>
            <a:ext cx="5117455" cy="877756"/>
            <a:chOff x="0" y="-66675"/>
            <a:chExt cx="6823273" cy="1170341"/>
          </a:xfrm>
        </p:grpSpPr>
        <p:sp>
          <p:nvSpPr>
            <p:cNvPr id="255" name="Google Shape;255;p7"/>
            <p:cNvSpPr/>
            <p:nvPr/>
          </p:nvSpPr>
          <p:spPr>
            <a:xfrm>
              <a:off x="0" y="0"/>
              <a:ext cx="6823273" cy="1103666"/>
            </a:xfrm>
            <a:custGeom>
              <a:rect b="b" l="l" r="r" t="t"/>
              <a:pathLst>
                <a:path extrusionOk="0" h="1103666" w="6823273">
                  <a:moveTo>
                    <a:pt x="0" y="0"/>
                  </a:moveTo>
                  <a:lnTo>
                    <a:pt x="6823273" y="0"/>
                  </a:lnTo>
                  <a:lnTo>
                    <a:pt x="6823273" y="1103666"/>
                  </a:lnTo>
                  <a:lnTo>
                    <a:pt x="0" y="11036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6" name="Google Shape;256;p7"/>
            <p:cNvSpPr txBox="1"/>
            <p:nvPr/>
          </p:nvSpPr>
          <p:spPr>
            <a:xfrm>
              <a:off x="0" y="-66675"/>
              <a:ext cx="6823273" cy="11703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232093" lvl="1" marL="464186" marR="0" rtl="0" algn="l">
                <a:lnSpc>
                  <a:spcPct val="152697"/>
                </a:lnSpc>
                <a:spcBef>
                  <a:spcPts val="0"/>
                </a:spcBef>
                <a:spcAft>
                  <a:spcPts val="0"/>
                </a:spcAft>
                <a:buClr>
                  <a:srgbClr val="3D3838"/>
                </a:buClr>
                <a:buSzPts val="2150"/>
                <a:buFont typeface="Arial"/>
                <a:buChar char="•"/>
              </a:pPr>
              <a:r>
                <a:rPr b="0" i="0" lang="en-US" sz="2150" u="none" cap="none" strike="noStrike">
                  <a:solidFill>
                    <a:srgbClr val="3D3838"/>
                  </a:solidFill>
                  <a:latin typeface="Arial"/>
                  <a:ea typeface="Arial"/>
                  <a:cs typeface="Arial"/>
                  <a:sym typeface="Arial"/>
                </a:rPr>
                <a:t>Data </a:t>
              </a:r>
              <a:r>
                <a:rPr lang="en-US" sz="2150">
                  <a:solidFill>
                    <a:srgbClr val="3D3838"/>
                  </a:solidFill>
                </a:rPr>
                <a:t>encryption</a:t>
              </a:r>
              <a:endParaRPr/>
            </a:p>
            <a:p>
              <a:pPr indent="-232093" lvl="1" marL="464186" marR="0" rtl="0" algn="l">
                <a:lnSpc>
                  <a:spcPct val="152744"/>
                </a:lnSpc>
                <a:spcBef>
                  <a:spcPts val="0"/>
                </a:spcBef>
                <a:spcAft>
                  <a:spcPts val="0"/>
                </a:spcAft>
                <a:buClr>
                  <a:srgbClr val="3D3838"/>
                </a:buClr>
                <a:buSzPts val="2150"/>
                <a:buFont typeface="Arial"/>
                <a:buChar char="•"/>
              </a:pPr>
              <a:r>
                <a:rPr b="0" i="0" lang="en-US" sz="2150" u="none" cap="none" strike="noStrike">
                  <a:solidFill>
                    <a:srgbClr val="3D3838"/>
                  </a:solidFill>
                  <a:latin typeface="Arial"/>
                  <a:ea typeface="Arial"/>
                  <a:cs typeface="Arial"/>
                  <a:sym typeface="Arial"/>
                </a:rPr>
                <a:t>JWT security</a:t>
              </a:r>
              <a:endParaRPr/>
            </a:p>
          </p:txBody>
        </p:sp>
      </p:grpSp>
      <p:grpSp>
        <p:nvGrpSpPr>
          <p:cNvPr id="257" name="Google Shape;257;p7"/>
          <p:cNvGrpSpPr/>
          <p:nvPr/>
        </p:nvGrpSpPr>
        <p:grpSpPr>
          <a:xfrm>
            <a:off x="11719542" y="5940020"/>
            <a:ext cx="5117306" cy="1522715"/>
            <a:chOff x="0" y="0"/>
            <a:chExt cx="6823075" cy="2030286"/>
          </a:xfrm>
        </p:grpSpPr>
        <p:sp>
          <p:nvSpPr>
            <p:cNvPr id="258" name="Google Shape;258;p7"/>
            <p:cNvSpPr/>
            <p:nvPr/>
          </p:nvSpPr>
          <p:spPr>
            <a:xfrm>
              <a:off x="0" y="0"/>
              <a:ext cx="6823075" cy="2030286"/>
            </a:xfrm>
            <a:custGeom>
              <a:rect b="b" l="l" r="r" t="t"/>
              <a:pathLst>
                <a:path extrusionOk="0" h="2030286" w="6823075">
                  <a:moveTo>
                    <a:pt x="0" y="0"/>
                  </a:moveTo>
                  <a:lnTo>
                    <a:pt x="6823075" y="0"/>
                  </a:lnTo>
                  <a:lnTo>
                    <a:pt x="6823075" y="2030286"/>
                  </a:lnTo>
                  <a:lnTo>
                    <a:pt x="0" y="203028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9" name="Google Shape;259;p7"/>
            <p:cNvSpPr txBox="1"/>
            <p:nvPr/>
          </p:nvSpPr>
          <p:spPr>
            <a:xfrm>
              <a:off x="0" y="85725"/>
              <a:ext cx="6823075" cy="19445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4500" u="none" cap="none" strike="noStrike">
                  <a:solidFill>
                    <a:srgbClr val="3D3838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Scalable</a:t>
              </a:r>
              <a:endParaRPr/>
            </a:p>
          </p:txBody>
        </p:sp>
      </p:grpSp>
      <p:grpSp>
        <p:nvGrpSpPr>
          <p:cNvPr id="260" name="Google Shape;260;p7"/>
          <p:cNvGrpSpPr/>
          <p:nvPr/>
        </p:nvGrpSpPr>
        <p:grpSpPr>
          <a:xfrm>
            <a:off x="12275398" y="6958969"/>
            <a:ext cx="5117306" cy="915813"/>
            <a:chOff x="0" y="-66675"/>
            <a:chExt cx="6823075" cy="1221084"/>
          </a:xfrm>
        </p:grpSpPr>
        <p:sp>
          <p:nvSpPr>
            <p:cNvPr id="261" name="Google Shape;261;p7"/>
            <p:cNvSpPr/>
            <p:nvPr/>
          </p:nvSpPr>
          <p:spPr>
            <a:xfrm>
              <a:off x="0" y="0"/>
              <a:ext cx="6823075" cy="1154409"/>
            </a:xfrm>
            <a:custGeom>
              <a:rect b="b" l="l" r="r" t="t"/>
              <a:pathLst>
                <a:path extrusionOk="0" h="1154409" w="6823075">
                  <a:moveTo>
                    <a:pt x="0" y="0"/>
                  </a:moveTo>
                  <a:lnTo>
                    <a:pt x="6823075" y="0"/>
                  </a:lnTo>
                  <a:lnTo>
                    <a:pt x="6823075" y="1154409"/>
                  </a:lnTo>
                  <a:lnTo>
                    <a:pt x="0" y="11544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62" name="Google Shape;262;p7"/>
            <p:cNvSpPr txBox="1"/>
            <p:nvPr/>
          </p:nvSpPr>
          <p:spPr>
            <a:xfrm>
              <a:off x="0" y="-66675"/>
              <a:ext cx="6823075" cy="12210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242886" lvl="1" marL="485775" marR="0" rtl="0" algn="l">
                <a:lnSpc>
                  <a:spcPct val="152823"/>
                </a:lnSpc>
                <a:spcBef>
                  <a:spcPts val="0"/>
                </a:spcBef>
                <a:spcAft>
                  <a:spcPts val="0"/>
                </a:spcAft>
                <a:buClr>
                  <a:srgbClr val="3D3838"/>
                </a:buClr>
                <a:buSzPts val="2249"/>
                <a:buFont typeface="Arial"/>
                <a:buChar char="•"/>
              </a:pPr>
              <a:r>
                <a:rPr b="0" i="0" lang="en-US" sz="2249" u="none" cap="none" strike="noStrike">
                  <a:solidFill>
                    <a:srgbClr val="3D3838"/>
                  </a:solidFill>
                  <a:latin typeface="Arial"/>
                  <a:ea typeface="Arial"/>
                  <a:cs typeface="Arial"/>
                  <a:sym typeface="Arial"/>
                </a:rPr>
                <a:t>Handle increasing data amounts.</a:t>
              </a:r>
              <a:endParaRPr/>
            </a:p>
            <a:p>
              <a:pPr indent="-242888" lvl="1" marL="485775" marR="0" rtl="0" algn="l">
                <a:lnSpc>
                  <a:spcPct val="152666"/>
                </a:lnSpc>
                <a:spcBef>
                  <a:spcPts val="0"/>
                </a:spcBef>
                <a:spcAft>
                  <a:spcPts val="0"/>
                </a:spcAft>
                <a:buClr>
                  <a:srgbClr val="3D3838"/>
                </a:buClr>
                <a:buSzPts val="2250"/>
                <a:buFont typeface="Arial"/>
                <a:buChar char="•"/>
              </a:pPr>
              <a:r>
                <a:rPr b="0" i="0" lang="en-US" sz="2250" u="none" cap="none" strike="noStrike">
                  <a:solidFill>
                    <a:srgbClr val="3D3838"/>
                  </a:solidFill>
                  <a:latin typeface="Arial"/>
                  <a:ea typeface="Arial"/>
                  <a:cs typeface="Arial"/>
                  <a:sym typeface="Arial"/>
                </a:rPr>
                <a:t>Code modular Approach</a:t>
              </a:r>
              <a:endParaRPr/>
            </a:p>
          </p:txBody>
        </p:sp>
      </p:grpSp>
      <p:grpSp>
        <p:nvGrpSpPr>
          <p:cNvPr id="263" name="Google Shape;263;p7"/>
          <p:cNvGrpSpPr/>
          <p:nvPr/>
        </p:nvGrpSpPr>
        <p:grpSpPr>
          <a:xfrm>
            <a:off x="6674258" y="9104859"/>
            <a:ext cx="4137659" cy="490388"/>
            <a:chOff x="0" y="-66675"/>
            <a:chExt cx="5516878" cy="653852"/>
          </a:xfrm>
        </p:grpSpPr>
        <p:sp>
          <p:nvSpPr>
            <p:cNvPr id="264" name="Google Shape;264;p7"/>
            <p:cNvSpPr/>
            <p:nvPr/>
          </p:nvSpPr>
          <p:spPr>
            <a:xfrm>
              <a:off x="0" y="0"/>
              <a:ext cx="5516878" cy="587177"/>
            </a:xfrm>
            <a:custGeom>
              <a:rect b="b" l="l" r="r" t="t"/>
              <a:pathLst>
                <a:path extrusionOk="0" h="587177" w="5516878">
                  <a:moveTo>
                    <a:pt x="0" y="0"/>
                  </a:moveTo>
                  <a:lnTo>
                    <a:pt x="5516878" y="0"/>
                  </a:lnTo>
                  <a:lnTo>
                    <a:pt x="5516878" y="587177"/>
                  </a:lnTo>
                  <a:lnTo>
                    <a:pt x="0" y="5871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65" name="Google Shape;265;p7"/>
            <p:cNvSpPr txBox="1"/>
            <p:nvPr/>
          </p:nvSpPr>
          <p:spPr>
            <a:xfrm>
              <a:off x="0" y="-66675"/>
              <a:ext cx="5516877" cy="6538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282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249" u="none" cap="none" strike="noStrike">
                  <a:solidFill>
                    <a:srgbClr val="3D3838"/>
                  </a:solidFill>
                  <a:latin typeface="Arial"/>
                  <a:ea typeface="Arial"/>
                  <a:cs typeface="Arial"/>
                  <a:sym typeface="Arial"/>
                </a:rPr>
                <a:t>Extensible API for future features.</a:t>
              </a:r>
              <a:endParaRPr/>
            </a:p>
          </p:txBody>
        </p:sp>
      </p:grpSp>
      <p:sp>
        <p:nvSpPr>
          <p:cNvPr id="266" name="Google Shape;266;p7"/>
          <p:cNvSpPr/>
          <p:nvPr/>
        </p:nvSpPr>
        <p:spPr>
          <a:xfrm>
            <a:off x="10928491" y="3489768"/>
            <a:ext cx="1435081" cy="1944075"/>
          </a:xfrm>
          <a:custGeom>
            <a:rect b="b" l="l" r="r" t="t"/>
            <a:pathLst>
              <a:path extrusionOk="0" h="1944075" w="1435081">
                <a:moveTo>
                  <a:pt x="0" y="0"/>
                </a:moveTo>
                <a:lnTo>
                  <a:pt x="1435081" y="0"/>
                </a:lnTo>
                <a:lnTo>
                  <a:pt x="1435081" y="1944074"/>
                </a:lnTo>
                <a:lnTo>
                  <a:pt x="0" y="19440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25042" y="5041143"/>
            <a:ext cx="9215363" cy="22577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8"/>
          <p:cNvGrpSpPr/>
          <p:nvPr/>
        </p:nvGrpSpPr>
        <p:grpSpPr>
          <a:xfrm>
            <a:off x="5032868" y="2896321"/>
            <a:ext cx="6148857" cy="917613"/>
            <a:chOff x="0" y="28575"/>
            <a:chExt cx="8198476" cy="1223483"/>
          </a:xfrm>
        </p:grpSpPr>
        <p:sp>
          <p:nvSpPr>
            <p:cNvPr id="277" name="Google Shape;277;p8"/>
            <p:cNvSpPr/>
            <p:nvPr/>
          </p:nvSpPr>
          <p:spPr>
            <a:xfrm>
              <a:off x="7052187" y="171682"/>
              <a:ext cx="1146289" cy="908694"/>
            </a:xfrm>
            <a:custGeom>
              <a:rect b="b" l="l" r="r" t="t"/>
              <a:pathLst>
                <a:path extrusionOk="0" h="908694" w="1146289">
                  <a:moveTo>
                    <a:pt x="0" y="0"/>
                  </a:moveTo>
                  <a:lnTo>
                    <a:pt x="1146289" y="0"/>
                  </a:lnTo>
                  <a:lnTo>
                    <a:pt x="1146289" y="908694"/>
                  </a:lnTo>
                  <a:lnTo>
                    <a:pt x="0" y="90869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78" name="Google Shape;278;p8"/>
            <p:cNvSpPr txBox="1"/>
            <p:nvPr/>
          </p:nvSpPr>
          <p:spPr>
            <a:xfrm>
              <a:off x="0" y="28575"/>
              <a:ext cx="7625331" cy="12234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1499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6190" u="none" cap="none" strike="noStrike">
                  <a:solidFill>
                    <a:srgbClr val="000000"/>
                  </a:solidFill>
                  <a:latin typeface="Rye"/>
                  <a:ea typeface="Rye"/>
                  <a:cs typeface="Rye"/>
                  <a:sym typeface="Rye"/>
                </a:rPr>
                <a:t>THE END</a:t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